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notesMasterIdLst>
    <p:notesMasterId r:id="rId26"/>
  </p:notesMasterIdLst>
  <p:sldIdLst>
    <p:sldId id="256" r:id="rId2"/>
    <p:sldId id="260" r:id="rId3"/>
    <p:sldId id="257" r:id="rId4"/>
    <p:sldId id="258" r:id="rId5"/>
    <p:sldId id="259" r:id="rId6"/>
    <p:sldId id="261" r:id="rId7"/>
    <p:sldId id="262" r:id="rId8"/>
    <p:sldId id="263" r:id="rId9"/>
    <p:sldId id="264" r:id="rId10"/>
    <p:sldId id="265" r:id="rId11"/>
    <p:sldId id="267" r:id="rId12"/>
    <p:sldId id="266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</p:sldIdLst>
  <p:sldSz cx="9144000" cy="6858000" type="screen4x3"/>
  <p:notesSz cx="6858000" cy="9144000"/>
  <p:defaultTextStyle>
    <a:defPPr>
      <a:defRPr lang="sk-SK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redný štýl 2 - zvýrazneni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A4F4C91-355C-4A7B-AB6B-D12E0D1972BB}" type="doc">
      <dgm:prSet loTypeId="urn:microsoft.com/office/officeart/2005/8/layout/hChevron3" loCatId="process" qsTypeId="urn:microsoft.com/office/officeart/2005/8/quickstyle/simple1" qsCatId="simple" csTypeId="urn:microsoft.com/office/officeart/2005/8/colors/accent1_2" csCatId="accent1" phldr="1"/>
      <dgm:spPr/>
    </dgm:pt>
    <dgm:pt modelId="{DDB1B8D8-7382-4E54-BA01-13DA95CCDF76}">
      <dgm:prSet phldrT="[Text]"/>
      <dgm:spPr/>
      <dgm:t>
        <a:bodyPr/>
        <a:lstStyle/>
        <a:p>
          <a:r>
            <a:rPr lang="sk-SK" dirty="0" smtClean="0"/>
            <a:t>2005</a:t>
          </a:r>
          <a:endParaRPr lang="sk-SK" dirty="0"/>
        </a:p>
      </dgm:t>
    </dgm:pt>
    <dgm:pt modelId="{E46B54E3-E854-4AA2-A9E4-467436A3644E}" type="parTrans" cxnId="{FBB7C1AB-C826-4883-9928-06997CDB3295}">
      <dgm:prSet/>
      <dgm:spPr/>
      <dgm:t>
        <a:bodyPr/>
        <a:lstStyle/>
        <a:p>
          <a:endParaRPr lang="sk-SK"/>
        </a:p>
      </dgm:t>
    </dgm:pt>
    <dgm:pt modelId="{35E3EAE7-5D50-40E0-9FB4-69F3A3DFEC5B}" type="sibTrans" cxnId="{FBB7C1AB-C826-4883-9928-06997CDB3295}">
      <dgm:prSet/>
      <dgm:spPr/>
      <dgm:t>
        <a:bodyPr/>
        <a:lstStyle/>
        <a:p>
          <a:endParaRPr lang="sk-SK"/>
        </a:p>
      </dgm:t>
    </dgm:pt>
    <dgm:pt modelId="{D3E4C652-E8F6-4DE8-A57A-46E1B56A973E}">
      <dgm:prSet phldrT="[Text]"/>
      <dgm:spPr/>
      <dgm:t>
        <a:bodyPr/>
        <a:lstStyle/>
        <a:p>
          <a:r>
            <a:rPr lang="sk-SK" dirty="0" smtClean="0"/>
            <a:t>2006</a:t>
          </a:r>
          <a:endParaRPr lang="sk-SK" dirty="0"/>
        </a:p>
      </dgm:t>
    </dgm:pt>
    <dgm:pt modelId="{F75A0968-7A05-4CC0-8370-9DAE16C71504}" type="parTrans" cxnId="{5B78E5F5-C0D2-4AD6-BA08-2AD03845DA06}">
      <dgm:prSet/>
      <dgm:spPr/>
      <dgm:t>
        <a:bodyPr/>
        <a:lstStyle/>
        <a:p>
          <a:endParaRPr lang="sk-SK"/>
        </a:p>
      </dgm:t>
    </dgm:pt>
    <dgm:pt modelId="{FA8A9EE0-BA30-4535-AAD0-35DF89ADEC5F}" type="sibTrans" cxnId="{5B78E5F5-C0D2-4AD6-BA08-2AD03845DA06}">
      <dgm:prSet/>
      <dgm:spPr/>
      <dgm:t>
        <a:bodyPr/>
        <a:lstStyle/>
        <a:p>
          <a:endParaRPr lang="sk-SK"/>
        </a:p>
      </dgm:t>
    </dgm:pt>
    <dgm:pt modelId="{6030F591-6B40-4BAF-A3EE-973F66E27B05}">
      <dgm:prSet phldrT="[Text]"/>
      <dgm:spPr/>
      <dgm:t>
        <a:bodyPr/>
        <a:lstStyle/>
        <a:p>
          <a:r>
            <a:rPr lang="sk-SK" dirty="0" smtClean="0"/>
            <a:t>2007</a:t>
          </a:r>
          <a:endParaRPr lang="sk-SK" dirty="0"/>
        </a:p>
      </dgm:t>
    </dgm:pt>
    <dgm:pt modelId="{13003AE6-E3F1-4D43-B647-6D58BB58D662}" type="parTrans" cxnId="{237091B4-B900-4D62-A894-6B67B536A4D6}">
      <dgm:prSet/>
      <dgm:spPr/>
      <dgm:t>
        <a:bodyPr/>
        <a:lstStyle/>
        <a:p>
          <a:endParaRPr lang="sk-SK"/>
        </a:p>
      </dgm:t>
    </dgm:pt>
    <dgm:pt modelId="{55A1622B-97AD-433D-A6C9-D59FDB7D5270}" type="sibTrans" cxnId="{237091B4-B900-4D62-A894-6B67B536A4D6}">
      <dgm:prSet/>
      <dgm:spPr/>
      <dgm:t>
        <a:bodyPr/>
        <a:lstStyle/>
        <a:p>
          <a:endParaRPr lang="sk-SK"/>
        </a:p>
      </dgm:t>
    </dgm:pt>
    <dgm:pt modelId="{42D81DF5-2AA6-4322-9B2A-2C572EC5BF1B}">
      <dgm:prSet phldrT="[Text]"/>
      <dgm:spPr/>
      <dgm:t>
        <a:bodyPr/>
        <a:lstStyle/>
        <a:p>
          <a:r>
            <a:rPr lang="sk-SK" dirty="0" smtClean="0"/>
            <a:t>2010</a:t>
          </a:r>
          <a:endParaRPr lang="sk-SK" dirty="0"/>
        </a:p>
      </dgm:t>
    </dgm:pt>
    <dgm:pt modelId="{7A071158-EB28-4DD2-AB46-9E01AC1A1C4E}" type="parTrans" cxnId="{51FE460A-3BA3-4E1B-BA91-EE364CFE81DA}">
      <dgm:prSet/>
      <dgm:spPr/>
      <dgm:t>
        <a:bodyPr/>
        <a:lstStyle/>
        <a:p>
          <a:endParaRPr lang="sk-SK"/>
        </a:p>
      </dgm:t>
    </dgm:pt>
    <dgm:pt modelId="{4A205324-3A9A-4572-A931-6C10B0929720}" type="sibTrans" cxnId="{51FE460A-3BA3-4E1B-BA91-EE364CFE81DA}">
      <dgm:prSet/>
      <dgm:spPr/>
      <dgm:t>
        <a:bodyPr/>
        <a:lstStyle/>
        <a:p>
          <a:endParaRPr lang="sk-SK"/>
        </a:p>
      </dgm:t>
    </dgm:pt>
    <dgm:pt modelId="{0E469CEA-B2BC-4821-8869-1597567EE95A}">
      <dgm:prSet phldrT="[Text]"/>
      <dgm:spPr/>
      <dgm:t>
        <a:bodyPr/>
        <a:lstStyle/>
        <a:p>
          <a:r>
            <a:rPr lang="sk-SK" dirty="0" smtClean="0"/>
            <a:t>2011</a:t>
          </a:r>
          <a:endParaRPr lang="sk-SK" dirty="0"/>
        </a:p>
      </dgm:t>
    </dgm:pt>
    <dgm:pt modelId="{0D3D1A41-E0DD-4D38-B2CE-E9C45B5C500F}" type="parTrans" cxnId="{10B55078-48BB-4AA7-A3B7-50CD15E3C23F}">
      <dgm:prSet/>
      <dgm:spPr/>
      <dgm:t>
        <a:bodyPr/>
        <a:lstStyle/>
        <a:p>
          <a:endParaRPr lang="sk-SK"/>
        </a:p>
      </dgm:t>
    </dgm:pt>
    <dgm:pt modelId="{5B44B4A3-50EB-45D6-9BCD-38264437E818}" type="sibTrans" cxnId="{10B55078-48BB-4AA7-A3B7-50CD15E3C23F}">
      <dgm:prSet/>
      <dgm:spPr/>
      <dgm:t>
        <a:bodyPr/>
        <a:lstStyle/>
        <a:p>
          <a:endParaRPr lang="sk-SK"/>
        </a:p>
      </dgm:t>
    </dgm:pt>
    <dgm:pt modelId="{1C47A3D5-3062-4C9F-BA93-5599F8B7444D}">
      <dgm:prSet phldrT="[Text]"/>
      <dgm:spPr/>
      <dgm:t>
        <a:bodyPr/>
        <a:lstStyle/>
        <a:p>
          <a:r>
            <a:rPr lang="sk-SK" dirty="0" smtClean="0"/>
            <a:t>2008</a:t>
          </a:r>
          <a:endParaRPr lang="sk-SK" dirty="0"/>
        </a:p>
      </dgm:t>
    </dgm:pt>
    <dgm:pt modelId="{B00DD8D1-B57A-467C-8F0B-06EB86EC76AC}" type="parTrans" cxnId="{8215166A-893C-451F-8030-B7F1A15B4550}">
      <dgm:prSet/>
      <dgm:spPr/>
      <dgm:t>
        <a:bodyPr/>
        <a:lstStyle/>
        <a:p>
          <a:endParaRPr lang="sk-SK"/>
        </a:p>
      </dgm:t>
    </dgm:pt>
    <dgm:pt modelId="{E87FF000-503C-470A-A6A0-A905D1EAAE4F}" type="sibTrans" cxnId="{8215166A-893C-451F-8030-B7F1A15B4550}">
      <dgm:prSet/>
      <dgm:spPr/>
      <dgm:t>
        <a:bodyPr/>
        <a:lstStyle/>
        <a:p>
          <a:endParaRPr lang="sk-SK"/>
        </a:p>
      </dgm:t>
    </dgm:pt>
    <dgm:pt modelId="{B5E90C73-E37D-46ED-A8A7-0F5EF40508F0}">
      <dgm:prSet phldrT="[Text]"/>
      <dgm:spPr/>
      <dgm:t>
        <a:bodyPr/>
        <a:lstStyle/>
        <a:p>
          <a:r>
            <a:rPr lang="sk-SK" dirty="0" smtClean="0"/>
            <a:t>2009</a:t>
          </a:r>
          <a:endParaRPr lang="sk-SK" dirty="0"/>
        </a:p>
      </dgm:t>
    </dgm:pt>
    <dgm:pt modelId="{51E22A21-5F7A-4CF8-8503-29C313A6FB53}" type="parTrans" cxnId="{7D7D0C9C-22FB-4A7F-81B2-B6C1482FF64B}">
      <dgm:prSet/>
      <dgm:spPr/>
      <dgm:t>
        <a:bodyPr/>
        <a:lstStyle/>
        <a:p>
          <a:endParaRPr lang="sk-SK"/>
        </a:p>
      </dgm:t>
    </dgm:pt>
    <dgm:pt modelId="{7E423CD7-1AA6-4243-A402-A16A22085C51}" type="sibTrans" cxnId="{7D7D0C9C-22FB-4A7F-81B2-B6C1482FF64B}">
      <dgm:prSet/>
      <dgm:spPr/>
      <dgm:t>
        <a:bodyPr/>
        <a:lstStyle/>
        <a:p>
          <a:endParaRPr lang="sk-SK"/>
        </a:p>
      </dgm:t>
    </dgm:pt>
    <dgm:pt modelId="{8CA72995-710F-412B-929C-FE22C6CE78E7}">
      <dgm:prSet phldrT="[Text]"/>
      <dgm:spPr/>
      <dgm:t>
        <a:bodyPr/>
        <a:lstStyle/>
        <a:p>
          <a:r>
            <a:rPr lang="sk-SK" dirty="0" smtClean="0"/>
            <a:t>2012</a:t>
          </a:r>
          <a:endParaRPr lang="sk-SK" dirty="0"/>
        </a:p>
      </dgm:t>
    </dgm:pt>
    <dgm:pt modelId="{6E6EA687-9A4B-440B-884C-ED50DC10A518}" type="parTrans" cxnId="{155A43EA-4D4E-4F09-83A7-762013A9C163}">
      <dgm:prSet/>
      <dgm:spPr/>
      <dgm:t>
        <a:bodyPr/>
        <a:lstStyle/>
        <a:p>
          <a:endParaRPr lang="sk-SK"/>
        </a:p>
      </dgm:t>
    </dgm:pt>
    <dgm:pt modelId="{13B0A16C-D620-450F-999E-67509034C8AC}" type="sibTrans" cxnId="{155A43EA-4D4E-4F09-83A7-762013A9C163}">
      <dgm:prSet/>
      <dgm:spPr/>
      <dgm:t>
        <a:bodyPr/>
        <a:lstStyle/>
        <a:p>
          <a:endParaRPr lang="sk-SK"/>
        </a:p>
      </dgm:t>
    </dgm:pt>
    <dgm:pt modelId="{488C79AE-455B-4A1B-AE6E-7CF67D30A1AF}">
      <dgm:prSet phldrT="[Text]"/>
      <dgm:spPr/>
      <dgm:t>
        <a:bodyPr/>
        <a:lstStyle/>
        <a:p>
          <a:r>
            <a:rPr lang="sk-SK" dirty="0" smtClean="0"/>
            <a:t>2013</a:t>
          </a:r>
          <a:endParaRPr lang="sk-SK" dirty="0"/>
        </a:p>
      </dgm:t>
    </dgm:pt>
    <dgm:pt modelId="{0F7A60D8-F4FC-4508-91BD-83E09F39AE7B}" type="parTrans" cxnId="{CD3CA872-CBE3-41B4-82D6-22C53328ACF7}">
      <dgm:prSet/>
      <dgm:spPr/>
      <dgm:t>
        <a:bodyPr/>
        <a:lstStyle/>
        <a:p>
          <a:endParaRPr lang="sk-SK"/>
        </a:p>
      </dgm:t>
    </dgm:pt>
    <dgm:pt modelId="{AD73AA1C-A9B0-4E2B-B5F0-10877D7565B6}" type="sibTrans" cxnId="{CD3CA872-CBE3-41B4-82D6-22C53328ACF7}">
      <dgm:prSet/>
      <dgm:spPr/>
      <dgm:t>
        <a:bodyPr/>
        <a:lstStyle/>
        <a:p>
          <a:endParaRPr lang="sk-SK"/>
        </a:p>
      </dgm:t>
    </dgm:pt>
    <dgm:pt modelId="{8E9AFE6E-7843-4505-A673-22D880F8D4D0}">
      <dgm:prSet phldrT="[Text]"/>
      <dgm:spPr/>
      <dgm:t>
        <a:bodyPr/>
        <a:lstStyle/>
        <a:p>
          <a:r>
            <a:rPr lang="sk-SK" dirty="0" smtClean="0"/>
            <a:t>2014</a:t>
          </a:r>
          <a:endParaRPr lang="sk-SK" dirty="0"/>
        </a:p>
      </dgm:t>
    </dgm:pt>
    <dgm:pt modelId="{42B59900-8204-493F-99BD-5DF31BBEB661}" type="parTrans" cxnId="{A441A005-9A71-442B-A138-209DBF28B4B8}">
      <dgm:prSet/>
      <dgm:spPr/>
      <dgm:t>
        <a:bodyPr/>
        <a:lstStyle/>
        <a:p>
          <a:endParaRPr lang="sk-SK"/>
        </a:p>
      </dgm:t>
    </dgm:pt>
    <dgm:pt modelId="{2EB28325-1B48-4B90-BB70-129315D919D9}" type="sibTrans" cxnId="{A441A005-9A71-442B-A138-209DBF28B4B8}">
      <dgm:prSet/>
      <dgm:spPr/>
      <dgm:t>
        <a:bodyPr/>
        <a:lstStyle/>
        <a:p>
          <a:endParaRPr lang="sk-SK"/>
        </a:p>
      </dgm:t>
    </dgm:pt>
    <dgm:pt modelId="{060DFC78-8877-4B32-AD34-F582E904FAEB}">
      <dgm:prSet phldrT="[Text]"/>
      <dgm:spPr/>
      <dgm:t>
        <a:bodyPr/>
        <a:lstStyle/>
        <a:p>
          <a:r>
            <a:rPr lang="sk-SK" dirty="0" smtClean="0"/>
            <a:t>2015</a:t>
          </a:r>
          <a:endParaRPr lang="sk-SK" dirty="0"/>
        </a:p>
      </dgm:t>
    </dgm:pt>
    <dgm:pt modelId="{B4D902E1-9EC0-485A-A72E-C6D0E2601871}" type="parTrans" cxnId="{5FBEBD74-D719-4E27-86D5-57C5E2EA8773}">
      <dgm:prSet/>
      <dgm:spPr/>
      <dgm:t>
        <a:bodyPr/>
        <a:lstStyle/>
        <a:p>
          <a:endParaRPr lang="sk-SK"/>
        </a:p>
      </dgm:t>
    </dgm:pt>
    <dgm:pt modelId="{C2851FE1-7E83-4734-9844-A887DCEBC0B9}" type="sibTrans" cxnId="{5FBEBD74-D719-4E27-86D5-57C5E2EA8773}">
      <dgm:prSet/>
      <dgm:spPr/>
      <dgm:t>
        <a:bodyPr/>
        <a:lstStyle/>
        <a:p>
          <a:endParaRPr lang="sk-SK"/>
        </a:p>
      </dgm:t>
    </dgm:pt>
    <dgm:pt modelId="{75E48C77-97EB-4217-B678-6B69A4C85378}">
      <dgm:prSet phldrT="[Text]"/>
      <dgm:spPr/>
      <dgm:t>
        <a:bodyPr/>
        <a:lstStyle/>
        <a:p>
          <a:r>
            <a:rPr lang="sk-SK" dirty="0" smtClean="0"/>
            <a:t>2016</a:t>
          </a:r>
          <a:endParaRPr lang="sk-SK" dirty="0"/>
        </a:p>
      </dgm:t>
    </dgm:pt>
    <dgm:pt modelId="{68BB8C1C-A08B-4EED-AF73-64D7B0FD3780}" type="parTrans" cxnId="{F57394C0-9DBF-4E8B-B933-69887D86F80B}">
      <dgm:prSet/>
      <dgm:spPr/>
      <dgm:t>
        <a:bodyPr/>
        <a:lstStyle/>
        <a:p>
          <a:endParaRPr lang="sk-SK"/>
        </a:p>
      </dgm:t>
    </dgm:pt>
    <dgm:pt modelId="{9E4A0933-C696-4008-96D0-4EC78D70C773}" type="sibTrans" cxnId="{F57394C0-9DBF-4E8B-B933-69887D86F80B}">
      <dgm:prSet/>
      <dgm:spPr/>
      <dgm:t>
        <a:bodyPr/>
        <a:lstStyle/>
        <a:p>
          <a:endParaRPr lang="sk-SK"/>
        </a:p>
      </dgm:t>
    </dgm:pt>
    <dgm:pt modelId="{5CE375BD-1FA6-4A83-B746-0F50D02D2224}">
      <dgm:prSet phldrT="[Text]"/>
      <dgm:spPr/>
      <dgm:t>
        <a:bodyPr/>
        <a:lstStyle/>
        <a:p>
          <a:r>
            <a:rPr lang="sk-SK" dirty="0" smtClean="0"/>
            <a:t>2017</a:t>
          </a:r>
          <a:endParaRPr lang="sk-SK" dirty="0"/>
        </a:p>
      </dgm:t>
    </dgm:pt>
    <dgm:pt modelId="{49C2BDAC-31A5-4EA9-BD09-2D52F9029846}" type="parTrans" cxnId="{A6FF6670-141F-469F-9AF6-913F6627A32E}">
      <dgm:prSet/>
      <dgm:spPr/>
      <dgm:t>
        <a:bodyPr/>
        <a:lstStyle/>
        <a:p>
          <a:endParaRPr lang="sk-SK"/>
        </a:p>
      </dgm:t>
    </dgm:pt>
    <dgm:pt modelId="{03D2D855-94F9-4416-A213-0DCC4CDEBDCE}" type="sibTrans" cxnId="{A6FF6670-141F-469F-9AF6-913F6627A32E}">
      <dgm:prSet/>
      <dgm:spPr/>
      <dgm:t>
        <a:bodyPr/>
        <a:lstStyle/>
        <a:p>
          <a:endParaRPr lang="sk-SK"/>
        </a:p>
      </dgm:t>
    </dgm:pt>
    <dgm:pt modelId="{F544E27E-8973-4AA1-BC14-FD2F7A85DBB4}" type="pres">
      <dgm:prSet presAssocID="{9A4F4C91-355C-4A7B-AB6B-D12E0D1972BB}" presName="Name0" presStyleCnt="0">
        <dgm:presLayoutVars>
          <dgm:dir/>
          <dgm:resizeHandles val="exact"/>
        </dgm:presLayoutVars>
      </dgm:prSet>
      <dgm:spPr/>
    </dgm:pt>
    <dgm:pt modelId="{A37F6CF1-E379-418E-B139-2475BF17AF13}" type="pres">
      <dgm:prSet presAssocID="{DDB1B8D8-7382-4E54-BA01-13DA95CCDF76}" presName="parTxOnly" presStyleLbl="node1" presStyleIdx="0" presStyleCnt="13">
        <dgm:presLayoutVars>
          <dgm:bulletEnabled val="1"/>
        </dgm:presLayoutVars>
      </dgm:prSet>
      <dgm:spPr/>
      <dgm:t>
        <a:bodyPr/>
        <a:lstStyle/>
        <a:p>
          <a:endParaRPr lang="sk-SK"/>
        </a:p>
      </dgm:t>
    </dgm:pt>
    <dgm:pt modelId="{8A57B017-2CC3-4AD1-A71F-DDEF52999D65}" type="pres">
      <dgm:prSet presAssocID="{35E3EAE7-5D50-40E0-9FB4-69F3A3DFEC5B}" presName="parSpace" presStyleCnt="0"/>
      <dgm:spPr/>
    </dgm:pt>
    <dgm:pt modelId="{2A1C0163-1E91-416C-A262-60C61234D980}" type="pres">
      <dgm:prSet presAssocID="{D3E4C652-E8F6-4DE8-A57A-46E1B56A973E}" presName="parTxOnly" presStyleLbl="node1" presStyleIdx="1" presStyleCnt="13">
        <dgm:presLayoutVars>
          <dgm:bulletEnabled val="1"/>
        </dgm:presLayoutVars>
      </dgm:prSet>
      <dgm:spPr/>
      <dgm:t>
        <a:bodyPr/>
        <a:lstStyle/>
        <a:p>
          <a:endParaRPr lang="sk-SK"/>
        </a:p>
      </dgm:t>
    </dgm:pt>
    <dgm:pt modelId="{607CAEB8-265B-449C-AC66-2D8024A20A3D}" type="pres">
      <dgm:prSet presAssocID="{FA8A9EE0-BA30-4535-AAD0-35DF89ADEC5F}" presName="parSpace" presStyleCnt="0"/>
      <dgm:spPr/>
    </dgm:pt>
    <dgm:pt modelId="{90635422-68F8-4D20-92D4-CC982D9A0FE6}" type="pres">
      <dgm:prSet presAssocID="{6030F591-6B40-4BAF-A3EE-973F66E27B05}" presName="parTxOnly" presStyleLbl="node1" presStyleIdx="2" presStyleCnt="13">
        <dgm:presLayoutVars>
          <dgm:bulletEnabled val="1"/>
        </dgm:presLayoutVars>
      </dgm:prSet>
      <dgm:spPr/>
      <dgm:t>
        <a:bodyPr/>
        <a:lstStyle/>
        <a:p>
          <a:endParaRPr lang="sk-SK"/>
        </a:p>
      </dgm:t>
    </dgm:pt>
    <dgm:pt modelId="{AC227B3B-9231-451E-8121-95C073D6DF87}" type="pres">
      <dgm:prSet presAssocID="{55A1622B-97AD-433D-A6C9-D59FDB7D5270}" presName="parSpace" presStyleCnt="0"/>
      <dgm:spPr/>
    </dgm:pt>
    <dgm:pt modelId="{0576DBCB-3CA0-40B3-B651-F03DA577136C}" type="pres">
      <dgm:prSet presAssocID="{1C47A3D5-3062-4C9F-BA93-5599F8B7444D}" presName="parTxOnly" presStyleLbl="node1" presStyleIdx="3" presStyleCnt="13">
        <dgm:presLayoutVars>
          <dgm:bulletEnabled val="1"/>
        </dgm:presLayoutVars>
      </dgm:prSet>
      <dgm:spPr/>
      <dgm:t>
        <a:bodyPr/>
        <a:lstStyle/>
        <a:p>
          <a:endParaRPr lang="sk-SK"/>
        </a:p>
      </dgm:t>
    </dgm:pt>
    <dgm:pt modelId="{61BF72A2-2D20-425D-A51C-57E33B2C7525}" type="pres">
      <dgm:prSet presAssocID="{E87FF000-503C-470A-A6A0-A905D1EAAE4F}" presName="parSpace" presStyleCnt="0"/>
      <dgm:spPr/>
    </dgm:pt>
    <dgm:pt modelId="{2C53153A-E007-4F9D-A64D-FC4B8E45E1F9}" type="pres">
      <dgm:prSet presAssocID="{B5E90C73-E37D-46ED-A8A7-0F5EF40508F0}" presName="parTxOnly" presStyleLbl="node1" presStyleIdx="4" presStyleCnt="13">
        <dgm:presLayoutVars>
          <dgm:bulletEnabled val="1"/>
        </dgm:presLayoutVars>
      </dgm:prSet>
      <dgm:spPr/>
      <dgm:t>
        <a:bodyPr/>
        <a:lstStyle/>
        <a:p>
          <a:endParaRPr lang="sk-SK"/>
        </a:p>
      </dgm:t>
    </dgm:pt>
    <dgm:pt modelId="{3EC77C64-490D-40A4-B8BC-FE1F2A724FAF}" type="pres">
      <dgm:prSet presAssocID="{7E423CD7-1AA6-4243-A402-A16A22085C51}" presName="parSpace" presStyleCnt="0"/>
      <dgm:spPr/>
    </dgm:pt>
    <dgm:pt modelId="{0BF7078A-F7ED-4C7E-B9B8-64397BFCE362}" type="pres">
      <dgm:prSet presAssocID="{42D81DF5-2AA6-4322-9B2A-2C572EC5BF1B}" presName="parTxOnly" presStyleLbl="node1" presStyleIdx="5" presStyleCnt="13">
        <dgm:presLayoutVars>
          <dgm:bulletEnabled val="1"/>
        </dgm:presLayoutVars>
      </dgm:prSet>
      <dgm:spPr/>
      <dgm:t>
        <a:bodyPr/>
        <a:lstStyle/>
        <a:p>
          <a:endParaRPr lang="sk-SK"/>
        </a:p>
      </dgm:t>
    </dgm:pt>
    <dgm:pt modelId="{0751C3CD-E557-40E5-AF52-B7633DC5E148}" type="pres">
      <dgm:prSet presAssocID="{4A205324-3A9A-4572-A931-6C10B0929720}" presName="parSpace" presStyleCnt="0"/>
      <dgm:spPr/>
    </dgm:pt>
    <dgm:pt modelId="{A666EA35-59AD-442E-BC2C-A514FD28E0C9}" type="pres">
      <dgm:prSet presAssocID="{0E469CEA-B2BC-4821-8869-1597567EE95A}" presName="parTxOnly" presStyleLbl="node1" presStyleIdx="6" presStyleCnt="13">
        <dgm:presLayoutVars>
          <dgm:bulletEnabled val="1"/>
        </dgm:presLayoutVars>
      </dgm:prSet>
      <dgm:spPr/>
      <dgm:t>
        <a:bodyPr/>
        <a:lstStyle/>
        <a:p>
          <a:endParaRPr lang="sk-SK"/>
        </a:p>
      </dgm:t>
    </dgm:pt>
    <dgm:pt modelId="{12720CE1-F3FB-4A95-9D5B-C48AC4908C22}" type="pres">
      <dgm:prSet presAssocID="{5B44B4A3-50EB-45D6-9BCD-38264437E818}" presName="parSpace" presStyleCnt="0"/>
      <dgm:spPr/>
    </dgm:pt>
    <dgm:pt modelId="{52CABE44-6EE4-4068-AC4C-861736F6A1EF}" type="pres">
      <dgm:prSet presAssocID="{8CA72995-710F-412B-929C-FE22C6CE78E7}" presName="parTxOnly" presStyleLbl="node1" presStyleIdx="7" presStyleCnt="13">
        <dgm:presLayoutVars>
          <dgm:bulletEnabled val="1"/>
        </dgm:presLayoutVars>
      </dgm:prSet>
      <dgm:spPr/>
      <dgm:t>
        <a:bodyPr/>
        <a:lstStyle/>
        <a:p>
          <a:endParaRPr lang="sk-SK"/>
        </a:p>
      </dgm:t>
    </dgm:pt>
    <dgm:pt modelId="{241EFA28-F21E-4FE3-ABF3-DBEC2509EB6F}" type="pres">
      <dgm:prSet presAssocID="{13B0A16C-D620-450F-999E-67509034C8AC}" presName="parSpace" presStyleCnt="0"/>
      <dgm:spPr/>
    </dgm:pt>
    <dgm:pt modelId="{E6B2D4BF-09F1-4479-AEDD-6374D227FAFF}" type="pres">
      <dgm:prSet presAssocID="{488C79AE-455B-4A1B-AE6E-7CF67D30A1AF}" presName="parTxOnly" presStyleLbl="node1" presStyleIdx="8" presStyleCnt="13">
        <dgm:presLayoutVars>
          <dgm:bulletEnabled val="1"/>
        </dgm:presLayoutVars>
      </dgm:prSet>
      <dgm:spPr/>
      <dgm:t>
        <a:bodyPr/>
        <a:lstStyle/>
        <a:p>
          <a:endParaRPr lang="sk-SK"/>
        </a:p>
      </dgm:t>
    </dgm:pt>
    <dgm:pt modelId="{1A0A8C89-730F-42C6-A302-0CC32B72C93F}" type="pres">
      <dgm:prSet presAssocID="{AD73AA1C-A9B0-4E2B-B5F0-10877D7565B6}" presName="parSpace" presStyleCnt="0"/>
      <dgm:spPr/>
    </dgm:pt>
    <dgm:pt modelId="{A09190A2-15FC-4258-B0FC-FA266AEDC2DC}" type="pres">
      <dgm:prSet presAssocID="{8E9AFE6E-7843-4505-A673-22D880F8D4D0}" presName="parTxOnly" presStyleLbl="node1" presStyleIdx="9" presStyleCnt="13">
        <dgm:presLayoutVars>
          <dgm:bulletEnabled val="1"/>
        </dgm:presLayoutVars>
      </dgm:prSet>
      <dgm:spPr/>
      <dgm:t>
        <a:bodyPr/>
        <a:lstStyle/>
        <a:p>
          <a:endParaRPr lang="sk-SK"/>
        </a:p>
      </dgm:t>
    </dgm:pt>
    <dgm:pt modelId="{7E98946B-251A-488D-9D75-C40B499E44A4}" type="pres">
      <dgm:prSet presAssocID="{2EB28325-1B48-4B90-BB70-129315D919D9}" presName="parSpace" presStyleCnt="0"/>
      <dgm:spPr/>
    </dgm:pt>
    <dgm:pt modelId="{C5911A14-9D26-4663-9EFE-E9CEFB0A5380}" type="pres">
      <dgm:prSet presAssocID="{060DFC78-8877-4B32-AD34-F582E904FAEB}" presName="parTxOnly" presStyleLbl="node1" presStyleIdx="10" presStyleCnt="13">
        <dgm:presLayoutVars>
          <dgm:bulletEnabled val="1"/>
        </dgm:presLayoutVars>
      </dgm:prSet>
      <dgm:spPr/>
      <dgm:t>
        <a:bodyPr/>
        <a:lstStyle/>
        <a:p>
          <a:endParaRPr lang="sk-SK"/>
        </a:p>
      </dgm:t>
    </dgm:pt>
    <dgm:pt modelId="{A575440B-8C3A-424A-B9DC-6FA1D3B045A7}" type="pres">
      <dgm:prSet presAssocID="{C2851FE1-7E83-4734-9844-A887DCEBC0B9}" presName="parSpace" presStyleCnt="0"/>
      <dgm:spPr/>
    </dgm:pt>
    <dgm:pt modelId="{630D7768-25BD-44BC-8D98-66BD7F0A1AF6}" type="pres">
      <dgm:prSet presAssocID="{75E48C77-97EB-4217-B678-6B69A4C85378}" presName="parTxOnly" presStyleLbl="node1" presStyleIdx="11" presStyleCnt="13">
        <dgm:presLayoutVars>
          <dgm:bulletEnabled val="1"/>
        </dgm:presLayoutVars>
      </dgm:prSet>
      <dgm:spPr/>
      <dgm:t>
        <a:bodyPr/>
        <a:lstStyle/>
        <a:p>
          <a:endParaRPr lang="sk-SK"/>
        </a:p>
      </dgm:t>
    </dgm:pt>
    <dgm:pt modelId="{93FFD93A-B5EB-405C-ABA4-7AC67565FF1A}" type="pres">
      <dgm:prSet presAssocID="{9E4A0933-C696-4008-96D0-4EC78D70C773}" presName="parSpace" presStyleCnt="0"/>
      <dgm:spPr/>
    </dgm:pt>
    <dgm:pt modelId="{6EECDE88-9CD3-4EF5-9089-694E35EE48E7}" type="pres">
      <dgm:prSet presAssocID="{5CE375BD-1FA6-4A83-B746-0F50D02D2224}" presName="parTxOnly" presStyleLbl="node1" presStyleIdx="12" presStyleCnt="13">
        <dgm:presLayoutVars>
          <dgm:bulletEnabled val="1"/>
        </dgm:presLayoutVars>
      </dgm:prSet>
      <dgm:spPr/>
      <dgm:t>
        <a:bodyPr/>
        <a:lstStyle/>
        <a:p>
          <a:endParaRPr lang="sk-SK"/>
        </a:p>
      </dgm:t>
    </dgm:pt>
  </dgm:ptLst>
  <dgm:cxnLst>
    <dgm:cxn modelId="{27466120-7A1B-4D15-93EA-6C2297F3A69E}" type="presOf" srcId="{0E469CEA-B2BC-4821-8869-1597567EE95A}" destId="{A666EA35-59AD-442E-BC2C-A514FD28E0C9}" srcOrd="0" destOrd="0" presId="urn:microsoft.com/office/officeart/2005/8/layout/hChevron3"/>
    <dgm:cxn modelId="{FBB7C1AB-C826-4883-9928-06997CDB3295}" srcId="{9A4F4C91-355C-4A7B-AB6B-D12E0D1972BB}" destId="{DDB1B8D8-7382-4E54-BA01-13DA95CCDF76}" srcOrd="0" destOrd="0" parTransId="{E46B54E3-E854-4AA2-A9E4-467436A3644E}" sibTransId="{35E3EAE7-5D50-40E0-9FB4-69F3A3DFEC5B}"/>
    <dgm:cxn modelId="{71AD30B5-B236-4084-91E5-40539D860821}" type="presOf" srcId="{D3E4C652-E8F6-4DE8-A57A-46E1B56A973E}" destId="{2A1C0163-1E91-416C-A262-60C61234D980}" srcOrd="0" destOrd="0" presId="urn:microsoft.com/office/officeart/2005/8/layout/hChevron3"/>
    <dgm:cxn modelId="{8CEB25FD-A58D-49CF-8A6A-36E9BC699BBB}" type="presOf" srcId="{060DFC78-8877-4B32-AD34-F582E904FAEB}" destId="{C5911A14-9D26-4663-9EFE-E9CEFB0A5380}" srcOrd="0" destOrd="0" presId="urn:microsoft.com/office/officeart/2005/8/layout/hChevron3"/>
    <dgm:cxn modelId="{D654BFE7-EEE5-47A3-A43A-D6E3DD2CD5BE}" type="presOf" srcId="{42D81DF5-2AA6-4322-9B2A-2C572EC5BF1B}" destId="{0BF7078A-F7ED-4C7E-B9B8-64397BFCE362}" srcOrd="0" destOrd="0" presId="urn:microsoft.com/office/officeart/2005/8/layout/hChevron3"/>
    <dgm:cxn modelId="{F57394C0-9DBF-4E8B-B933-69887D86F80B}" srcId="{9A4F4C91-355C-4A7B-AB6B-D12E0D1972BB}" destId="{75E48C77-97EB-4217-B678-6B69A4C85378}" srcOrd="11" destOrd="0" parTransId="{68BB8C1C-A08B-4EED-AF73-64D7B0FD3780}" sibTransId="{9E4A0933-C696-4008-96D0-4EC78D70C773}"/>
    <dgm:cxn modelId="{CD3CA872-CBE3-41B4-82D6-22C53328ACF7}" srcId="{9A4F4C91-355C-4A7B-AB6B-D12E0D1972BB}" destId="{488C79AE-455B-4A1B-AE6E-7CF67D30A1AF}" srcOrd="8" destOrd="0" parTransId="{0F7A60D8-F4FC-4508-91BD-83E09F39AE7B}" sibTransId="{AD73AA1C-A9B0-4E2B-B5F0-10877D7565B6}"/>
    <dgm:cxn modelId="{40AD1974-E7C5-4506-9FCB-54C1BFBD61BE}" type="presOf" srcId="{B5E90C73-E37D-46ED-A8A7-0F5EF40508F0}" destId="{2C53153A-E007-4F9D-A64D-FC4B8E45E1F9}" srcOrd="0" destOrd="0" presId="urn:microsoft.com/office/officeart/2005/8/layout/hChevron3"/>
    <dgm:cxn modelId="{51FE460A-3BA3-4E1B-BA91-EE364CFE81DA}" srcId="{9A4F4C91-355C-4A7B-AB6B-D12E0D1972BB}" destId="{42D81DF5-2AA6-4322-9B2A-2C572EC5BF1B}" srcOrd="5" destOrd="0" parTransId="{7A071158-EB28-4DD2-AB46-9E01AC1A1C4E}" sibTransId="{4A205324-3A9A-4572-A931-6C10B0929720}"/>
    <dgm:cxn modelId="{5C3C0348-BD6E-4365-9775-135B36D46E66}" type="presOf" srcId="{8E9AFE6E-7843-4505-A673-22D880F8D4D0}" destId="{A09190A2-15FC-4258-B0FC-FA266AEDC2DC}" srcOrd="0" destOrd="0" presId="urn:microsoft.com/office/officeart/2005/8/layout/hChevron3"/>
    <dgm:cxn modelId="{15DE8DB9-5742-4938-AFF6-90FB647BF263}" type="presOf" srcId="{75E48C77-97EB-4217-B678-6B69A4C85378}" destId="{630D7768-25BD-44BC-8D98-66BD7F0A1AF6}" srcOrd="0" destOrd="0" presId="urn:microsoft.com/office/officeart/2005/8/layout/hChevron3"/>
    <dgm:cxn modelId="{5B78E5F5-C0D2-4AD6-BA08-2AD03845DA06}" srcId="{9A4F4C91-355C-4A7B-AB6B-D12E0D1972BB}" destId="{D3E4C652-E8F6-4DE8-A57A-46E1B56A973E}" srcOrd="1" destOrd="0" parTransId="{F75A0968-7A05-4CC0-8370-9DAE16C71504}" sibTransId="{FA8A9EE0-BA30-4535-AAD0-35DF89ADEC5F}"/>
    <dgm:cxn modelId="{C896AE25-BE68-453B-BD3C-9BA71D0B5022}" type="presOf" srcId="{488C79AE-455B-4A1B-AE6E-7CF67D30A1AF}" destId="{E6B2D4BF-09F1-4479-AEDD-6374D227FAFF}" srcOrd="0" destOrd="0" presId="urn:microsoft.com/office/officeart/2005/8/layout/hChevron3"/>
    <dgm:cxn modelId="{8C7EC0BD-ACEC-45FE-BB04-0E9438DA74CE}" type="presOf" srcId="{5CE375BD-1FA6-4A83-B746-0F50D02D2224}" destId="{6EECDE88-9CD3-4EF5-9089-694E35EE48E7}" srcOrd="0" destOrd="0" presId="urn:microsoft.com/office/officeart/2005/8/layout/hChevron3"/>
    <dgm:cxn modelId="{237091B4-B900-4D62-A894-6B67B536A4D6}" srcId="{9A4F4C91-355C-4A7B-AB6B-D12E0D1972BB}" destId="{6030F591-6B40-4BAF-A3EE-973F66E27B05}" srcOrd="2" destOrd="0" parTransId="{13003AE6-E3F1-4D43-B647-6D58BB58D662}" sibTransId="{55A1622B-97AD-433D-A6C9-D59FDB7D5270}"/>
    <dgm:cxn modelId="{1FEF1642-526E-4F5B-B858-03FF1EB7CE86}" type="presOf" srcId="{9A4F4C91-355C-4A7B-AB6B-D12E0D1972BB}" destId="{F544E27E-8973-4AA1-BC14-FD2F7A85DBB4}" srcOrd="0" destOrd="0" presId="urn:microsoft.com/office/officeart/2005/8/layout/hChevron3"/>
    <dgm:cxn modelId="{A441A005-9A71-442B-A138-209DBF28B4B8}" srcId="{9A4F4C91-355C-4A7B-AB6B-D12E0D1972BB}" destId="{8E9AFE6E-7843-4505-A673-22D880F8D4D0}" srcOrd="9" destOrd="0" parTransId="{42B59900-8204-493F-99BD-5DF31BBEB661}" sibTransId="{2EB28325-1B48-4B90-BB70-129315D919D9}"/>
    <dgm:cxn modelId="{A6FF6670-141F-469F-9AF6-913F6627A32E}" srcId="{9A4F4C91-355C-4A7B-AB6B-D12E0D1972BB}" destId="{5CE375BD-1FA6-4A83-B746-0F50D02D2224}" srcOrd="12" destOrd="0" parTransId="{49C2BDAC-31A5-4EA9-BD09-2D52F9029846}" sibTransId="{03D2D855-94F9-4416-A213-0DCC4CDEBDCE}"/>
    <dgm:cxn modelId="{5FBEBD74-D719-4E27-86D5-57C5E2EA8773}" srcId="{9A4F4C91-355C-4A7B-AB6B-D12E0D1972BB}" destId="{060DFC78-8877-4B32-AD34-F582E904FAEB}" srcOrd="10" destOrd="0" parTransId="{B4D902E1-9EC0-485A-A72E-C6D0E2601871}" sibTransId="{C2851FE1-7E83-4734-9844-A887DCEBC0B9}"/>
    <dgm:cxn modelId="{155A43EA-4D4E-4F09-83A7-762013A9C163}" srcId="{9A4F4C91-355C-4A7B-AB6B-D12E0D1972BB}" destId="{8CA72995-710F-412B-929C-FE22C6CE78E7}" srcOrd="7" destOrd="0" parTransId="{6E6EA687-9A4B-440B-884C-ED50DC10A518}" sibTransId="{13B0A16C-D620-450F-999E-67509034C8AC}"/>
    <dgm:cxn modelId="{7D7D0C9C-22FB-4A7F-81B2-B6C1482FF64B}" srcId="{9A4F4C91-355C-4A7B-AB6B-D12E0D1972BB}" destId="{B5E90C73-E37D-46ED-A8A7-0F5EF40508F0}" srcOrd="4" destOrd="0" parTransId="{51E22A21-5F7A-4CF8-8503-29C313A6FB53}" sibTransId="{7E423CD7-1AA6-4243-A402-A16A22085C51}"/>
    <dgm:cxn modelId="{10B55078-48BB-4AA7-A3B7-50CD15E3C23F}" srcId="{9A4F4C91-355C-4A7B-AB6B-D12E0D1972BB}" destId="{0E469CEA-B2BC-4821-8869-1597567EE95A}" srcOrd="6" destOrd="0" parTransId="{0D3D1A41-E0DD-4D38-B2CE-E9C45B5C500F}" sibTransId="{5B44B4A3-50EB-45D6-9BCD-38264437E818}"/>
    <dgm:cxn modelId="{8215166A-893C-451F-8030-B7F1A15B4550}" srcId="{9A4F4C91-355C-4A7B-AB6B-D12E0D1972BB}" destId="{1C47A3D5-3062-4C9F-BA93-5599F8B7444D}" srcOrd="3" destOrd="0" parTransId="{B00DD8D1-B57A-467C-8F0B-06EB86EC76AC}" sibTransId="{E87FF000-503C-470A-A6A0-A905D1EAAE4F}"/>
    <dgm:cxn modelId="{68BA15A8-CE59-4D6E-86D5-1A830F464DBD}" type="presOf" srcId="{DDB1B8D8-7382-4E54-BA01-13DA95CCDF76}" destId="{A37F6CF1-E379-418E-B139-2475BF17AF13}" srcOrd="0" destOrd="0" presId="urn:microsoft.com/office/officeart/2005/8/layout/hChevron3"/>
    <dgm:cxn modelId="{7F564B96-9328-40DF-A043-AB783673A4FE}" type="presOf" srcId="{1C47A3D5-3062-4C9F-BA93-5599F8B7444D}" destId="{0576DBCB-3CA0-40B3-B651-F03DA577136C}" srcOrd="0" destOrd="0" presId="urn:microsoft.com/office/officeart/2005/8/layout/hChevron3"/>
    <dgm:cxn modelId="{66E69E9B-0C0F-4E1D-A305-03833E82B373}" type="presOf" srcId="{6030F591-6B40-4BAF-A3EE-973F66E27B05}" destId="{90635422-68F8-4D20-92D4-CC982D9A0FE6}" srcOrd="0" destOrd="0" presId="urn:microsoft.com/office/officeart/2005/8/layout/hChevron3"/>
    <dgm:cxn modelId="{81B96380-F155-4F2A-8CD5-0C91DA9931C4}" type="presOf" srcId="{8CA72995-710F-412B-929C-FE22C6CE78E7}" destId="{52CABE44-6EE4-4068-AC4C-861736F6A1EF}" srcOrd="0" destOrd="0" presId="urn:microsoft.com/office/officeart/2005/8/layout/hChevron3"/>
    <dgm:cxn modelId="{6897B2FA-EB36-46D6-8616-C3E36F7D79F1}" type="presParOf" srcId="{F544E27E-8973-4AA1-BC14-FD2F7A85DBB4}" destId="{A37F6CF1-E379-418E-B139-2475BF17AF13}" srcOrd="0" destOrd="0" presId="urn:microsoft.com/office/officeart/2005/8/layout/hChevron3"/>
    <dgm:cxn modelId="{BDF9E111-7341-4F91-849A-4027DD945E2D}" type="presParOf" srcId="{F544E27E-8973-4AA1-BC14-FD2F7A85DBB4}" destId="{8A57B017-2CC3-4AD1-A71F-DDEF52999D65}" srcOrd="1" destOrd="0" presId="urn:microsoft.com/office/officeart/2005/8/layout/hChevron3"/>
    <dgm:cxn modelId="{5B31F7CB-9698-444C-A3D6-768ED09A557C}" type="presParOf" srcId="{F544E27E-8973-4AA1-BC14-FD2F7A85DBB4}" destId="{2A1C0163-1E91-416C-A262-60C61234D980}" srcOrd="2" destOrd="0" presId="urn:microsoft.com/office/officeart/2005/8/layout/hChevron3"/>
    <dgm:cxn modelId="{69622457-B089-4212-9E51-D6C6374A1BD8}" type="presParOf" srcId="{F544E27E-8973-4AA1-BC14-FD2F7A85DBB4}" destId="{607CAEB8-265B-449C-AC66-2D8024A20A3D}" srcOrd="3" destOrd="0" presId="urn:microsoft.com/office/officeart/2005/8/layout/hChevron3"/>
    <dgm:cxn modelId="{09CFF984-E8FD-498D-9286-54AFFD44ECDC}" type="presParOf" srcId="{F544E27E-8973-4AA1-BC14-FD2F7A85DBB4}" destId="{90635422-68F8-4D20-92D4-CC982D9A0FE6}" srcOrd="4" destOrd="0" presId="urn:microsoft.com/office/officeart/2005/8/layout/hChevron3"/>
    <dgm:cxn modelId="{DC5C2C2A-5BCE-49EA-961A-8271D4997DDC}" type="presParOf" srcId="{F544E27E-8973-4AA1-BC14-FD2F7A85DBB4}" destId="{AC227B3B-9231-451E-8121-95C073D6DF87}" srcOrd="5" destOrd="0" presId="urn:microsoft.com/office/officeart/2005/8/layout/hChevron3"/>
    <dgm:cxn modelId="{38401836-3F4E-49F3-9658-BE5F6ED63406}" type="presParOf" srcId="{F544E27E-8973-4AA1-BC14-FD2F7A85DBB4}" destId="{0576DBCB-3CA0-40B3-B651-F03DA577136C}" srcOrd="6" destOrd="0" presId="urn:microsoft.com/office/officeart/2005/8/layout/hChevron3"/>
    <dgm:cxn modelId="{D4F5EE1F-2993-4715-A540-4C3C2F5BB477}" type="presParOf" srcId="{F544E27E-8973-4AA1-BC14-FD2F7A85DBB4}" destId="{61BF72A2-2D20-425D-A51C-57E33B2C7525}" srcOrd="7" destOrd="0" presId="urn:microsoft.com/office/officeart/2005/8/layout/hChevron3"/>
    <dgm:cxn modelId="{49FD3556-D575-4E2D-B9B8-23E042EF7074}" type="presParOf" srcId="{F544E27E-8973-4AA1-BC14-FD2F7A85DBB4}" destId="{2C53153A-E007-4F9D-A64D-FC4B8E45E1F9}" srcOrd="8" destOrd="0" presId="urn:microsoft.com/office/officeart/2005/8/layout/hChevron3"/>
    <dgm:cxn modelId="{40ABA47B-60EA-4021-B1AE-DCAB01C7582B}" type="presParOf" srcId="{F544E27E-8973-4AA1-BC14-FD2F7A85DBB4}" destId="{3EC77C64-490D-40A4-B8BC-FE1F2A724FAF}" srcOrd="9" destOrd="0" presId="urn:microsoft.com/office/officeart/2005/8/layout/hChevron3"/>
    <dgm:cxn modelId="{998C8EEE-FC9C-4CF1-9199-A5112304B2AA}" type="presParOf" srcId="{F544E27E-8973-4AA1-BC14-FD2F7A85DBB4}" destId="{0BF7078A-F7ED-4C7E-B9B8-64397BFCE362}" srcOrd="10" destOrd="0" presId="urn:microsoft.com/office/officeart/2005/8/layout/hChevron3"/>
    <dgm:cxn modelId="{DCE84CF5-DBCD-468B-AE8F-9B0025ADC897}" type="presParOf" srcId="{F544E27E-8973-4AA1-BC14-FD2F7A85DBB4}" destId="{0751C3CD-E557-40E5-AF52-B7633DC5E148}" srcOrd="11" destOrd="0" presId="urn:microsoft.com/office/officeart/2005/8/layout/hChevron3"/>
    <dgm:cxn modelId="{1A0069C8-0B8E-40F0-81F2-E43A50043E6C}" type="presParOf" srcId="{F544E27E-8973-4AA1-BC14-FD2F7A85DBB4}" destId="{A666EA35-59AD-442E-BC2C-A514FD28E0C9}" srcOrd="12" destOrd="0" presId="urn:microsoft.com/office/officeart/2005/8/layout/hChevron3"/>
    <dgm:cxn modelId="{D5F1012F-B80E-40E2-9FD3-2EF427B2CBAB}" type="presParOf" srcId="{F544E27E-8973-4AA1-BC14-FD2F7A85DBB4}" destId="{12720CE1-F3FB-4A95-9D5B-C48AC4908C22}" srcOrd="13" destOrd="0" presId="urn:microsoft.com/office/officeart/2005/8/layout/hChevron3"/>
    <dgm:cxn modelId="{30498885-523B-48BE-A8E4-2AD6C393C183}" type="presParOf" srcId="{F544E27E-8973-4AA1-BC14-FD2F7A85DBB4}" destId="{52CABE44-6EE4-4068-AC4C-861736F6A1EF}" srcOrd="14" destOrd="0" presId="urn:microsoft.com/office/officeart/2005/8/layout/hChevron3"/>
    <dgm:cxn modelId="{420D48FF-8614-4BD9-93C2-C217491D56D5}" type="presParOf" srcId="{F544E27E-8973-4AA1-BC14-FD2F7A85DBB4}" destId="{241EFA28-F21E-4FE3-ABF3-DBEC2509EB6F}" srcOrd="15" destOrd="0" presId="urn:microsoft.com/office/officeart/2005/8/layout/hChevron3"/>
    <dgm:cxn modelId="{09EB617D-4E2A-4FA0-8F36-D195E4A3BCE1}" type="presParOf" srcId="{F544E27E-8973-4AA1-BC14-FD2F7A85DBB4}" destId="{E6B2D4BF-09F1-4479-AEDD-6374D227FAFF}" srcOrd="16" destOrd="0" presId="urn:microsoft.com/office/officeart/2005/8/layout/hChevron3"/>
    <dgm:cxn modelId="{496914CD-0725-4FBA-9648-A2709508B542}" type="presParOf" srcId="{F544E27E-8973-4AA1-BC14-FD2F7A85DBB4}" destId="{1A0A8C89-730F-42C6-A302-0CC32B72C93F}" srcOrd="17" destOrd="0" presId="urn:microsoft.com/office/officeart/2005/8/layout/hChevron3"/>
    <dgm:cxn modelId="{CE30CC5A-E4FD-4FD2-B9B5-2E33DD729D8A}" type="presParOf" srcId="{F544E27E-8973-4AA1-BC14-FD2F7A85DBB4}" destId="{A09190A2-15FC-4258-B0FC-FA266AEDC2DC}" srcOrd="18" destOrd="0" presId="urn:microsoft.com/office/officeart/2005/8/layout/hChevron3"/>
    <dgm:cxn modelId="{245AE5BB-509E-4F33-9410-8155F85CD29C}" type="presParOf" srcId="{F544E27E-8973-4AA1-BC14-FD2F7A85DBB4}" destId="{7E98946B-251A-488D-9D75-C40B499E44A4}" srcOrd="19" destOrd="0" presId="urn:microsoft.com/office/officeart/2005/8/layout/hChevron3"/>
    <dgm:cxn modelId="{7F643AFF-C0FB-4B82-B712-CEC48C207B0B}" type="presParOf" srcId="{F544E27E-8973-4AA1-BC14-FD2F7A85DBB4}" destId="{C5911A14-9D26-4663-9EFE-E9CEFB0A5380}" srcOrd="20" destOrd="0" presId="urn:microsoft.com/office/officeart/2005/8/layout/hChevron3"/>
    <dgm:cxn modelId="{AD0D7F6E-A472-44F7-96FE-97447F6E5372}" type="presParOf" srcId="{F544E27E-8973-4AA1-BC14-FD2F7A85DBB4}" destId="{A575440B-8C3A-424A-B9DC-6FA1D3B045A7}" srcOrd="21" destOrd="0" presId="urn:microsoft.com/office/officeart/2005/8/layout/hChevron3"/>
    <dgm:cxn modelId="{910CBC71-D550-4713-A37F-A5CAB880DBEB}" type="presParOf" srcId="{F544E27E-8973-4AA1-BC14-FD2F7A85DBB4}" destId="{630D7768-25BD-44BC-8D98-66BD7F0A1AF6}" srcOrd="22" destOrd="0" presId="urn:microsoft.com/office/officeart/2005/8/layout/hChevron3"/>
    <dgm:cxn modelId="{E6AFA310-0FCE-4884-B8BF-813DF6602CDE}" type="presParOf" srcId="{F544E27E-8973-4AA1-BC14-FD2F7A85DBB4}" destId="{93FFD93A-B5EB-405C-ABA4-7AC67565FF1A}" srcOrd="23" destOrd="0" presId="urn:microsoft.com/office/officeart/2005/8/layout/hChevron3"/>
    <dgm:cxn modelId="{B171D338-21DE-4787-87DB-EBD1BE2D26D7}" type="presParOf" srcId="{F544E27E-8973-4AA1-BC14-FD2F7A85DBB4}" destId="{6EECDE88-9CD3-4EF5-9089-694E35EE48E7}" srcOrd="24" destOrd="0" presId="urn:microsoft.com/office/officeart/2005/8/layout/hChevron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9A4F4C91-355C-4A7B-AB6B-D12E0D1972BB}" type="doc">
      <dgm:prSet loTypeId="urn:microsoft.com/office/officeart/2005/8/layout/hChevron3" loCatId="process" qsTypeId="urn:microsoft.com/office/officeart/2005/8/quickstyle/simple1" qsCatId="simple" csTypeId="urn:microsoft.com/office/officeart/2005/8/colors/accent1_2" csCatId="accent1" phldr="1"/>
      <dgm:spPr/>
    </dgm:pt>
    <dgm:pt modelId="{DDB1B8D8-7382-4E54-BA01-13DA95CCDF76}">
      <dgm:prSet phldrT="[Text]"/>
      <dgm:spPr/>
      <dgm:t>
        <a:bodyPr/>
        <a:lstStyle/>
        <a:p>
          <a:r>
            <a:rPr lang="sk-SK" dirty="0" smtClean="0"/>
            <a:t>2005</a:t>
          </a:r>
          <a:endParaRPr lang="sk-SK" dirty="0"/>
        </a:p>
      </dgm:t>
    </dgm:pt>
    <dgm:pt modelId="{E46B54E3-E854-4AA2-A9E4-467436A3644E}" type="parTrans" cxnId="{FBB7C1AB-C826-4883-9928-06997CDB3295}">
      <dgm:prSet/>
      <dgm:spPr/>
      <dgm:t>
        <a:bodyPr/>
        <a:lstStyle/>
        <a:p>
          <a:endParaRPr lang="sk-SK"/>
        </a:p>
      </dgm:t>
    </dgm:pt>
    <dgm:pt modelId="{35E3EAE7-5D50-40E0-9FB4-69F3A3DFEC5B}" type="sibTrans" cxnId="{FBB7C1AB-C826-4883-9928-06997CDB3295}">
      <dgm:prSet/>
      <dgm:spPr/>
      <dgm:t>
        <a:bodyPr/>
        <a:lstStyle/>
        <a:p>
          <a:endParaRPr lang="sk-SK"/>
        </a:p>
      </dgm:t>
    </dgm:pt>
    <dgm:pt modelId="{D3E4C652-E8F6-4DE8-A57A-46E1B56A973E}">
      <dgm:prSet phldrT="[Text]"/>
      <dgm:spPr/>
      <dgm:t>
        <a:bodyPr/>
        <a:lstStyle/>
        <a:p>
          <a:r>
            <a:rPr lang="sk-SK" dirty="0" smtClean="0"/>
            <a:t>2006</a:t>
          </a:r>
          <a:endParaRPr lang="sk-SK" dirty="0"/>
        </a:p>
      </dgm:t>
    </dgm:pt>
    <dgm:pt modelId="{F75A0968-7A05-4CC0-8370-9DAE16C71504}" type="parTrans" cxnId="{5B78E5F5-C0D2-4AD6-BA08-2AD03845DA06}">
      <dgm:prSet/>
      <dgm:spPr/>
      <dgm:t>
        <a:bodyPr/>
        <a:lstStyle/>
        <a:p>
          <a:endParaRPr lang="sk-SK"/>
        </a:p>
      </dgm:t>
    </dgm:pt>
    <dgm:pt modelId="{FA8A9EE0-BA30-4535-AAD0-35DF89ADEC5F}" type="sibTrans" cxnId="{5B78E5F5-C0D2-4AD6-BA08-2AD03845DA06}">
      <dgm:prSet/>
      <dgm:spPr/>
      <dgm:t>
        <a:bodyPr/>
        <a:lstStyle/>
        <a:p>
          <a:endParaRPr lang="sk-SK"/>
        </a:p>
      </dgm:t>
    </dgm:pt>
    <dgm:pt modelId="{6030F591-6B40-4BAF-A3EE-973F66E27B05}">
      <dgm:prSet phldrT="[Text]"/>
      <dgm:spPr/>
      <dgm:t>
        <a:bodyPr/>
        <a:lstStyle/>
        <a:p>
          <a:r>
            <a:rPr lang="sk-SK" dirty="0" smtClean="0"/>
            <a:t>2007</a:t>
          </a:r>
          <a:endParaRPr lang="sk-SK" dirty="0"/>
        </a:p>
      </dgm:t>
    </dgm:pt>
    <dgm:pt modelId="{13003AE6-E3F1-4D43-B647-6D58BB58D662}" type="parTrans" cxnId="{237091B4-B900-4D62-A894-6B67B536A4D6}">
      <dgm:prSet/>
      <dgm:spPr/>
      <dgm:t>
        <a:bodyPr/>
        <a:lstStyle/>
        <a:p>
          <a:endParaRPr lang="sk-SK"/>
        </a:p>
      </dgm:t>
    </dgm:pt>
    <dgm:pt modelId="{55A1622B-97AD-433D-A6C9-D59FDB7D5270}" type="sibTrans" cxnId="{237091B4-B900-4D62-A894-6B67B536A4D6}">
      <dgm:prSet/>
      <dgm:spPr/>
      <dgm:t>
        <a:bodyPr/>
        <a:lstStyle/>
        <a:p>
          <a:endParaRPr lang="sk-SK"/>
        </a:p>
      </dgm:t>
    </dgm:pt>
    <dgm:pt modelId="{42D81DF5-2AA6-4322-9B2A-2C572EC5BF1B}">
      <dgm:prSet phldrT="[Text]"/>
      <dgm:spPr/>
      <dgm:t>
        <a:bodyPr/>
        <a:lstStyle/>
        <a:p>
          <a:r>
            <a:rPr lang="sk-SK" dirty="0" smtClean="0"/>
            <a:t>2010</a:t>
          </a:r>
          <a:endParaRPr lang="sk-SK" dirty="0"/>
        </a:p>
      </dgm:t>
    </dgm:pt>
    <dgm:pt modelId="{7A071158-EB28-4DD2-AB46-9E01AC1A1C4E}" type="parTrans" cxnId="{51FE460A-3BA3-4E1B-BA91-EE364CFE81DA}">
      <dgm:prSet/>
      <dgm:spPr/>
      <dgm:t>
        <a:bodyPr/>
        <a:lstStyle/>
        <a:p>
          <a:endParaRPr lang="sk-SK"/>
        </a:p>
      </dgm:t>
    </dgm:pt>
    <dgm:pt modelId="{4A205324-3A9A-4572-A931-6C10B0929720}" type="sibTrans" cxnId="{51FE460A-3BA3-4E1B-BA91-EE364CFE81DA}">
      <dgm:prSet/>
      <dgm:spPr/>
      <dgm:t>
        <a:bodyPr/>
        <a:lstStyle/>
        <a:p>
          <a:endParaRPr lang="sk-SK"/>
        </a:p>
      </dgm:t>
    </dgm:pt>
    <dgm:pt modelId="{0E469CEA-B2BC-4821-8869-1597567EE95A}">
      <dgm:prSet phldrT="[Text]"/>
      <dgm:spPr/>
      <dgm:t>
        <a:bodyPr/>
        <a:lstStyle/>
        <a:p>
          <a:r>
            <a:rPr lang="sk-SK" dirty="0" smtClean="0"/>
            <a:t>2011</a:t>
          </a:r>
          <a:endParaRPr lang="sk-SK" dirty="0"/>
        </a:p>
      </dgm:t>
    </dgm:pt>
    <dgm:pt modelId="{0D3D1A41-E0DD-4D38-B2CE-E9C45B5C500F}" type="parTrans" cxnId="{10B55078-48BB-4AA7-A3B7-50CD15E3C23F}">
      <dgm:prSet/>
      <dgm:spPr/>
      <dgm:t>
        <a:bodyPr/>
        <a:lstStyle/>
        <a:p>
          <a:endParaRPr lang="sk-SK"/>
        </a:p>
      </dgm:t>
    </dgm:pt>
    <dgm:pt modelId="{5B44B4A3-50EB-45D6-9BCD-38264437E818}" type="sibTrans" cxnId="{10B55078-48BB-4AA7-A3B7-50CD15E3C23F}">
      <dgm:prSet/>
      <dgm:spPr/>
      <dgm:t>
        <a:bodyPr/>
        <a:lstStyle/>
        <a:p>
          <a:endParaRPr lang="sk-SK"/>
        </a:p>
      </dgm:t>
    </dgm:pt>
    <dgm:pt modelId="{1C47A3D5-3062-4C9F-BA93-5599F8B7444D}">
      <dgm:prSet phldrT="[Text]"/>
      <dgm:spPr/>
      <dgm:t>
        <a:bodyPr/>
        <a:lstStyle/>
        <a:p>
          <a:r>
            <a:rPr lang="sk-SK" dirty="0" smtClean="0"/>
            <a:t>2008</a:t>
          </a:r>
          <a:endParaRPr lang="sk-SK" dirty="0"/>
        </a:p>
      </dgm:t>
    </dgm:pt>
    <dgm:pt modelId="{B00DD8D1-B57A-467C-8F0B-06EB86EC76AC}" type="parTrans" cxnId="{8215166A-893C-451F-8030-B7F1A15B4550}">
      <dgm:prSet/>
      <dgm:spPr/>
      <dgm:t>
        <a:bodyPr/>
        <a:lstStyle/>
        <a:p>
          <a:endParaRPr lang="sk-SK"/>
        </a:p>
      </dgm:t>
    </dgm:pt>
    <dgm:pt modelId="{E87FF000-503C-470A-A6A0-A905D1EAAE4F}" type="sibTrans" cxnId="{8215166A-893C-451F-8030-B7F1A15B4550}">
      <dgm:prSet/>
      <dgm:spPr/>
      <dgm:t>
        <a:bodyPr/>
        <a:lstStyle/>
        <a:p>
          <a:endParaRPr lang="sk-SK"/>
        </a:p>
      </dgm:t>
    </dgm:pt>
    <dgm:pt modelId="{B5E90C73-E37D-46ED-A8A7-0F5EF40508F0}">
      <dgm:prSet phldrT="[Text]"/>
      <dgm:spPr/>
      <dgm:t>
        <a:bodyPr/>
        <a:lstStyle/>
        <a:p>
          <a:r>
            <a:rPr lang="sk-SK" dirty="0" smtClean="0"/>
            <a:t>2009</a:t>
          </a:r>
          <a:endParaRPr lang="sk-SK" dirty="0"/>
        </a:p>
      </dgm:t>
    </dgm:pt>
    <dgm:pt modelId="{51E22A21-5F7A-4CF8-8503-29C313A6FB53}" type="parTrans" cxnId="{7D7D0C9C-22FB-4A7F-81B2-B6C1482FF64B}">
      <dgm:prSet/>
      <dgm:spPr/>
      <dgm:t>
        <a:bodyPr/>
        <a:lstStyle/>
        <a:p>
          <a:endParaRPr lang="sk-SK"/>
        </a:p>
      </dgm:t>
    </dgm:pt>
    <dgm:pt modelId="{7E423CD7-1AA6-4243-A402-A16A22085C51}" type="sibTrans" cxnId="{7D7D0C9C-22FB-4A7F-81B2-B6C1482FF64B}">
      <dgm:prSet/>
      <dgm:spPr/>
      <dgm:t>
        <a:bodyPr/>
        <a:lstStyle/>
        <a:p>
          <a:endParaRPr lang="sk-SK"/>
        </a:p>
      </dgm:t>
    </dgm:pt>
    <dgm:pt modelId="{8CA72995-710F-412B-929C-FE22C6CE78E7}">
      <dgm:prSet phldrT="[Text]"/>
      <dgm:spPr/>
      <dgm:t>
        <a:bodyPr/>
        <a:lstStyle/>
        <a:p>
          <a:r>
            <a:rPr lang="sk-SK" dirty="0" smtClean="0"/>
            <a:t>2012</a:t>
          </a:r>
          <a:endParaRPr lang="sk-SK" dirty="0"/>
        </a:p>
      </dgm:t>
    </dgm:pt>
    <dgm:pt modelId="{6E6EA687-9A4B-440B-884C-ED50DC10A518}" type="parTrans" cxnId="{155A43EA-4D4E-4F09-83A7-762013A9C163}">
      <dgm:prSet/>
      <dgm:spPr/>
      <dgm:t>
        <a:bodyPr/>
        <a:lstStyle/>
        <a:p>
          <a:endParaRPr lang="sk-SK"/>
        </a:p>
      </dgm:t>
    </dgm:pt>
    <dgm:pt modelId="{13B0A16C-D620-450F-999E-67509034C8AC}" type="sibTrans" cxnId="{155A43EA-4D4E-4F09-83A7-762013A9C163}">
      <dgm:prSet/>
      <dgm:spPr/>
      <dgm:t>
        <a:bodyPr/>
        <a:lstStyle/>
        <a:p>
          <a:endParaRPr lang="sk-SK"/>
        </a:p>
      </dgm:t>
    </dgm:pt>
    <dgm:pt modelId="{488C79AE-455B-4A1B-AE6E-7CF67D30A1AF}">
      <dgm:prSet phldrT="[Text]"/>
      <dgm:spPr/>
      <dgm:t>
        <a:bodyPr/>
        <a:lstStyle/>
        <a:p>
          <a:r>
            <a:rPr lang="sk-SK" dirty="0" smtClean="0"/>
            <a:t>2013</a:t>
          </a:r>
          <a:endParaRPr lang="sk-SK" dirty="0"/>
        </a:p>
      </dgm:t>
    </dgm:pt>
    <dgm:pt modelId="{0F7A60D8-F4FC-4508-91BD-83E09F39AE7B}" type="parTrans" cxnId="{CD3CA872-CBE3-41B4-82D6-22C53328ACF7}">
      <dgm:prSet/>
      <dgm:spPr/>
      <dgm:t>
        <a:bodyPr/>
        <a:lstStyle/>
        <a:p>
          <a:endParaRPr lang="sk-SK"/>
        </a:p>
      </dgm:t>
    </dgm:pt>
    <dgm:pt modelId="{AD73AA1C-A9B0-4E2B-B5F0-10877D7565B6}" type="sibTrans" cxnId="{CD3CA872-CBE3-41B4-82D6-22C53328ACF7}">
      <dgm:prSet/>
      <dgm:spPr/>
      <dgm:t>
        <a:bodyPr/>
        <a:lstStyle/>
        <a:p>
          <a:endParaRPr lang="sk-SK"/>
        </a:p>
      </dgm:t>
    </dgm:pt>
    <dgm:pt modelId="{8E9AFE6E-7843-4505-A673-22D880F8D4D0}">
      <dgm:prSet phldrT="[Text]"/>
      <dgm:spPr/>
      <dgm:t>
        <a:bodyPr/>
        <a:lstStyle/>
        <a:p>
          <a:r>
            <a:rPr lang="sk-SK" dirty="0" smtClean="0"/>
            <a:t>2014</a:t>
          </a:r>
          <a:endParaRPr lang="sk-SK" dirty="0"/>
        </a:p>
      </dgm:t>
    </dgm:pt>
    <dgm:pt modelId="{42B59900-8204-493F-99BD-5DF31BBEB661}" type="parTrans" cxnId="{A441A005-9A71-442B-A138-209DBF28B4B8}">
      <dgm:prSet/>
      <dgm:spPr/>
      <dgm:t>
        <a:bodyPr/>
        <a:lstStyle/>
        <a:p>
          <a:endParaRPr lang="sk-SK"/>
        </a:p>
      </dgm:t>
    </dgm:pt>
    <dgm:pt modelId="{2EB28325-1B48-4B90-BB70-129315D919D9}" type="sibTrans" cxnId="{A441A005-9A71-442B-A138-209DBF28B4B8}">
      <dgm:prSet/>
      <dgm:spPr/>
      <dgm:t>
        <a:bodyPr/>
        <a:lstStyle/>
        <a:p>
          <a:endParaRPr lang="sk-SK"/>
        </a:p>
      </dgm:t>
    </dgm:pt>
    <dgm:pt modelId="{060DFC78-8877-4B32-AD34-F582E904FAEB}">
      <dgm:prSet phldrT="[Text]"/>
      <dgm:spPr/>
      <dgm:t>
        <a:bodyPr/>
        <a:lstStyle/>
        <a:p>
          <a:r>
            <a:rPr lang="sk-SK" dirty="0" smtClean="0"/>
            <a:t>2015</a:t>
          </a:r>
          <a:endParaRPr lang="sk-SK" dirty="0"/>
        </a:p>
      </dgm:t>
    </dgm:pt>
    <dgm:pt modelId="{B4D902E1-9EC0-485A-A72E-C6D0E2601871}" type="parTrans" cxnId="{5FBEBD74-D719-4E27-86D5-57C5E2EA8773}">
      <dgm:prSet/>
      <dgm:spPr/>
      <dgm:t>
        <a:bodyPr/>
        <a:lstStyle/>
        <a:p>
          <a:endParaRPr lang="sk-SK"/>
        </a:p>
      </dgm:t>
    </dgm:pt>
    <dgm:pt modelId="{C2851FE1-7E83-4734-9844-A887DCEBC0B9}" type="sibTrans" cxnId="{5FBEBD74-D719-4E27-86D5-57C5E2EA8773}">
      <dgm:prSet/>
      <dgm:spPr/>
      <dgm:t>
        <a:bodyPr/>
        <a:lstStyle/>
        <a:p>
          <a:endParaRPr lang="sk-SK"/>
        </a:p>
      </dgm:t>
    </dgm:pt>
    <dgm:pt modelId="{75E48C77-97EB-4217-B678-6B69A4C85378}">
      <dgm:prSet phldrT="[Text]"/>
      <dgm:spPr/>
      <dgm:t>
        <a:bodyPr/>
        <a:lstStyle/>
        <a:p>
          <a:r>
            <a:rPr lang="sk-SK" dirty="0" smtClean="0"/>
            <a:t>2016</a:t>
          </a:r>
          <a:endParaRPr lang="sk-SK" dirty="0"/>
        </a:p>
      </dgm:t>
    </dgm:pt>
    <dgm:pt modelId="{68BB8C1C-A08B-4EED-AF73-64D7B0FD3780}" type="parTrans" cxnId="{F57394C0-9DBF-4E8B-B933-69887D86F80B}">
      <dgm:prSet/>
      <dgm:spPr/>
      <dgm:t>
        <a:bodyPr/>
        <a:lstStyle/>
        <a:p>
          <a:endParaRPr lang="sk-SK"/>
        </a:p>
      </dgm:t>
    </dgm:pt>
    <dgm:pt modelId="{9E4A0933-C696-4008-96D0-4EC78D70C773}" type="sibTrans" cxnId="{F57394C0-9DBF-4E8B-B933-69887D86F80B}">
      <dgm:prSet/>
      <dgm:spPr/>
      <dgm:t>
        <a:bodyPr/>
        <a:lstStyle/>
        <a:p>
          <a:endParaRPr lang="sk-SK"/>
        </a:p>
      </dgm:t>
    </dgm:pt>
    <dgm:pt modelId="{5CE375BD-1FA6-4A83-B746-0F50D02D2224}">
      <dgm:prSet phldrT="[Text]"/>
      <dgm:spPr/>
      <dgm:t>
        <a:bodyPr/>
        <a:lstStyle/>
        <a:p>
          <a:r>
            <a:rPr lang="sk-SK" dirty="0" smtClean="0"/>
            <a:t>2017</a:t>
          </a:r>
          <a:endParaRPr lang="sk-SK" dirty="0"/>
        </a:p>
      </dgm:t>
    </dgm:pt>
    <dgm:pt modelId="{49C2BDAC-31A5-4EA9-BD09-2D52F9029846}" type="parTrans" cxnId="{A6FF6670-141F-469F-9AF6-913F6627A32E}">
      <dgm:prSet/>
      <dgm:spPr/>
      <dgm:t>
        <a:bodyPr/>
        <a:lstStyle/>
        <a:p>
          <a:endParaRPr lang="sk-SK"/>
        </a:p>
      </dgm:t>
    </dgm:pt>
    <dgm:pt modelId="{03D2D855-94F9-4416-A213-0DCC4CDEBDCE}" type="sibTrans" cxnId="{A6FF6670-141F-469F-9AF6-913F6627A32E}">
      <dgm:prSet/>
      <dgm:spPr/>
      <dgm:t>
        <a:bodyPr/>
        <a:lstStyle/>
        <a:p>
          <a:endParaRPr lang="sk-SK"/>
        </a:p>
      </dgm:t>
    </dgm:pt>
    <dgm:pt modelId="{F544E27E-8973-4AA1-BC14-FD2F7A85DBB4}" type="pres">
      <dgm:prSet presAssocID="{9A4F4C91-355C-4A7B-AB6B-D12E0D1972BB}" presName="Name0" presStyleCnt="0">
        <dgm:presLayoutVars>
          <dgm:dir/>
          <dgm:resizeHandles val="exact"/>
        </dgm:presLayoutVars>
      </dgm:prSet>
      <dgm:spPr/>
    </dgm:pt>
    <dgm:pt modelId="{A37F6CF1-E379-418E-B139-2475BF17AF13}" type="pres">
      <dgm:prSet presAssocID="{DDB1B8D8-7382-4E54-BA01-13DA95CCDF76}" presName="parTxOnly" presStyleLbl="node1" presStyleIdx="0" presStyleCnt="13">
        <dgm:presLayoutVars>
          <dgm:bulletEnabled val="1"/>
        </dgm:presLayoutVars>
      </dgm:prSet>
      <dgm:spPr/>
      <dgm:t>
        <a:bodyPr/>
        <a:lstStyle/>
        <a:p>
          <a:endParaRPr lang="sk-SK"/>
        </a:p>
      </dgm:t>
    </dgm:pt>
    <dgm:pt modelId="{8A57B017-2CC3-4AD1-A71F-DDEF52999D65}" type="pres">
      <dgm:prSet presAssocID="{35E3EAE7-5D50-40E0-9FB4-69F3A3DFEC5B}" presName="parSpace" presStyleCnt="0"/>
      <dgm:spPr/>
    </dgm:pt>
    <dgm:pt modelId="{2A1C0163-1E91-416C-A262-60C61234D980}" type="pres">
      <dgm:prSet presAssocID="{D3E4C652-E8F6-4DE8-A57A-46E1B56A973E}" presName="parTxOnly" presStyleLbl="node1" presStyleIdx="1" presStyleCnt="13">
        <dgm:presLayoutVars>
          <dgm:bulletEnabled val="1"/>
        </dgm:presLayoutVars>
      </dgm:prSet>
      <dgm:spPr/>
      <dgm:t>
        <a:bodyPr/>
        <a:lstStyle/>
        <a:p>
          <a:endParaRPr lang="sk-SK"/>
        </a:p>
      </dgm:t>
    </dgm:pt>
    <dgm:pt modelId="{607CAEB8-265B-449C-AC66-2D8024A20A3D}" type="pres">
      <dgm:prSet presAssocID="{FA8A9EE0-BA30-4535-AAD0-35DF89ADEC5F}" presName="parSpace" presStyleCnt="0"/>
      <dgm:spPr/>
    </dgm:pt>
    <dgm:pt modelId="{90635422-68F8-4D20-92D4-CC982D9A0FE6}" type="pres">
      <dgm:prSet presAssocID="{6030F591-6B40-4BAF-A3EE-973F66E27B05}" presName="parTxOnly" presStyleLbl="node1" presStyleIdx="2" presStyleCnt="13">
        <dgm:presLayoutVars>
          <dgm:bulletEnabled val="1"/>
        </dgm:presLayoutVars>
      </dgm:prSet>
      <dgm:spPr/>
      <dgm:t>
        <a:bodyPr/>
        <a:lstStyle/>
        <a:p>
          <a:endParaRPr lang="sk-SK"/>
        </a:p>
      </dgm:t>
    </dgm:pt>
    <dgm:pt modelId="{AC227B3B-9231-451E-8121-95C073D6DF87}" type="pres">
      <dgm:prSet presAssocID="{55A1622B-97AD-433D-A6C9-D59FDB7D5270}" presName="parSpace" presStyleCnt="0"/>
      <dgm:spPr/>
    </dgm:pt>
    <dgm:pt modelId="{0576DBCB-3CA0-40B3-B651-F03DA577136C}" type="pres">
      <dgm:prSet presAssocID="{1C47A3D5-3062-4C9F-BA93-5599F8B7444D}" presName="parTxOnly" presStyleLbl="node1" presStyleIdx="3" presStyleCnt="13">
        <dgm:presLayoutVars>
          <dgm:bulletEnabled val="1"/>
        </dgm:presLayoutVars>
      </dgm:prSet>
      <dgm:spPr/>
      <dgm:t>
        <a:bodyPr/>
        <a:lstStyle/>
        <a:p>
          <a:endParaRPr lang="sk-SK"/>
        </a:p>
      </dgm:t>
    </dgm:pt>
    <dgm:pt modelId="{61BF72A2-2D20-425D-A51C-57E33B2C7525}" type="pres">
      <dgm:prSet presAssocID="{E87FF000-503C-470A-A6A0-A905D1EAAE4F}" presName="parSpace" presStyleCnt="0"/>
      <dgm:spPr/>
    </dgm:pt>
    <dgm:pt modelId="{2C53153A-E007-4F9D-A64D-FC4B8E45E1F9}" type="pres">
      <dgm:prSet presAssocID="{B5E90C73-E37D-46ED-A8A7-0F5EF40508F0}" presName="parTxOnly" presStyleLbl="node1" presStyleIdx="4" presStyleCnt="13">
        <dgm:presLayoutVars>
          <dgm:bulletEnabled val="1"/>
        </dgm:presLayoutVars>
      </dgm:prSet>
      <dgm:spPr/>
      <dgm:t>
        <a:bodyPr/>
        <a:lstStyle/>
        <a:p>
          <a:endParaRPr lang="sk-SK"/>
        </a:p>
      </dgm:t>
    </dgm:pt>
    <dgm:pt modelId="{3EC77C64-490D-40A4-B8BC-FE1F2A724FAF}" type="pres">
      <dgm:prSet presAssocID="{7E423CD7-1AA6-4243-A402-A16A22085C51}" presName="parSpace" presStyleCnt="0"/>
      <dgm:spPr/>
    </dgm:pt>
    <dgm:pt modelId="{0BF7078A-F7ED-4C7E-B9B8-64397BFCE362}" type="pres">
      <dgm:prSet presAssocID="{42D81DF5-2AA6-4322-9B2A-2C572EC5BF1B}" presName="parTxOnly" presStyleLbl="node1" presStyleIdx="5" presStyleCnt="13">
        <dgm:presLayoutVars>
          <dgm:bulletEnabled val="1"/>
        </dgm:presLayoutVars>
      </dgm:prSet>
      <dgm:spPr/>
      <dgm:t>
        <a:bodyPr/>
        <a:lstStyle/>
        <a:p>
          <a:endParaRPr lang="sk-SK"/>
        </a:p>
      </dgm:t>
    </dgm:pt>
    <dgm:pt modelId="{0751C3CD-E557-40E5-AF52-B7633DC5E148}" type="pres">
      <dgm:prSet presAssocID="{4A205324-3A9A-4572-A931-6C10B0929720}" presName="parSpace" presStyleCnt="0"/>
      <dgm:spPr/>
    </dgm:pt>
    <dgm:pt modelId="{A666EA35-59AD-442E-BC2C-A514FD28E0C9}" type="pres">
      <dgm:prSet presAssocID="{0E469CEA-B2BC-4821-8869-1597567EE95A}" presName="parTxOnly" presStyleLbl="node1" presStyleIdx="6" presStyleCnt="13">
        <dgm:presLayoutVars>
          <dgm:bulletEnabled val="1"/>
        </dgm:presLayoutVars>
      </dgm:prSet>
      <dgm:spPr/>
      <dgm:t>
        <a:bodyPr/>
        <a:lstStyle/>
        <a:p>
          <a:endParaRPr lang="sk-SK"/>
        </a:p>
      </dgm:t>
    </dgm:pt>
    <dgm:pt modelId="{12720CE1-F3FB-4A95-9D5B-C48AC4908C22}" type="pres">
      <dgm:prSet presAssocID="{5B44B4A3-50EB-45D6-9BCD-38264437E818}" presName="parSpace" presStyleCnt="0"/>
      <dgm:spPr/>
    </dgm:pt>
    <dgm:pt modelId="{52CABE44-6EE4-4068-AC4C-861736F6A1EF}" type="pres">
      <dgm:prSet presAssocID="{8CA72995-710F-412B-929C-FE22C6CE78E7}" presName="parTxOnly" presStyleLbl="node1" presStyleIdx="7" presStyleCnt="13">
        <dgm:presLayoutVars>
          <dgm:bulletEnabled val="1"/>
        </dgm:presLayoutVars>
      </dgm:prSet>
      <dgm:spPr/>
      <dgm:t>
        <a:bodyPr/>
        <a:lstStyle/>
        <a:p>
          <a:endParaRPr lang="sk-SK"/>
        </a:p>
      </dgm:t>
    </dgm:pt>
    <dgm:pt modelId="{241EFA28-F21E-4FE3-ABF3-DBEC2509EB6F}" type="pres">
      <dgm:prSet presAssocID="{13B0A16C-D620-450F-999E-67509034C8AC}" presName="parSpace" presStyleCnt="0"/>
      <dgm:spPr/>
    </dgm:pt>
    <dgm:pt modelId="{E6B2D4BF-09F1-4479-AEDD-6374D227FAFF}" type="pres">
      <dgm:prSet presAssocID="{488C79AE-455B-4A1B-AE6E-7CF67D30A1AF}" presName="parTxOnly" presStyleLbl="node1" presStyleIdx="8" presStyleCnt="13">
        <dgm:presLayoutVars>
          <dgm:bulletEnabled val="1"/>
        </dgm:presLayoutVars>
      </dgm:prSet>
      <dgm:spPr/>
      <dgm:t>
        <a:bodyPr/>
        <a:lstStyle/>
        <a:p>
          <a:endParaRPr lang="sk-SK"/>
        </a:p>
      </dgm:t>
    </dgm:pt>
    <dgm:pt modelId="{1A0A8C89-730F-42C6-A302-0CC32B72C93F}" type="pres">
      <dgm:prSet presAssocID="{AD73AA1C-A9B0-4E2B-B5F0-10877D7565B6}" presName="parSpace" presStyleCnt="0"/>
      <dgm:spPr/>
    </dgm:pt>
    <dgm:pt modelId="{A09190A2-15FC-4258-B0FC-FA266AEDC2DC}" type="pres">
      <dgm:prSet presAssocID="{8E9AFE6E-7843-4505-A673-22D880F8D4D0}" presName="parTxOnly" presStyleLbl="node1" presStyleIdx="9" presStyleCnt="13">
        <dgm:presLayoutVars>
          <dgm:bulletEnabled val="1"/>
        </dgm:presLayoutVars>
      </dgm:prSet>
      <dgm:spPr/>
      <dgm:t>
        <a:bodyPr/>
        <a:lstStyle/>
        <a:p>
          <a:endParaRPr lang="sk-SK"/>
        </a:p>
      </dgm:t>
    </dgm:pt>
    <dgm:pt modelId="{7E98946B-251A-488D-9D75-C40B499E44A4}" type="pres">
      <dgm:prSet presAssocID="{2EB28325-1B48-4B90-BB70-129315D919D9}" presName="parSpace" presStyleCnt="0"/>
      <dgm:spPr/>
    </dgm:pt>
    <dgm:pt modelId="{C5911A14-9D26-4663-9EFE-E9CEFB0A5380}" type="pres">
      <dgm:prSet presAssocID="{060DFC78-8877-4B32-AD34-F582E904FAEB}" presName="parTxOnly" presStyleLbl="node1" presStyleIdx="10" presStyleCnt="13">
        <dgm:presLayoutVars>
          <dgm:bulletEnabled val="1"/>
        </dgm:presLayoutVars>
      </dgm:prSet>
      <dgm:spPr/>
      <dgm:t>
        <a:bodyPr/>
        <a:lstStyle/>
        <a:p>
          <a:endParaRPr lang="sk-SK"/>
        </a:p>
      </dgm:t>
    </dgm:pt>
    <dgm:pt modelId="{A575440B-8C3A-424A-B9DC-6FA1D3B045A7}" type="pres">
      <dgm:prSet presAssocID="{C2851FE1-7E83-4734-9844-A887DCEBC0B9}" presName="parSpace" presStyleCnt="0"/>
      <dgm:spPr/>
    </dgm:pt>
    <dgm:pt modelId="{630D7768-25BD-44BC-8D98-66BD7F0A1AF6}" type="pres">
      <dgm:prSet presAssocID="{75E48C77-97EB-4217-B678-6B69A4C85378}" presName="parTxOnly" presStyleLbl="node1" presStyleIdx="11" presStyleCnt="13">
        <dgm:presLayoutVars>
          <dgm:bulletEnabled val="1"/>
        </dgm:presLayoutVars>
      </dgm:prSet>
      <dgm:spPr/>
      <dgm:t>
        <a:bodyPr/>
        <a:lstStyle/>
        <a:p>
          <a:endParaRPr lang="sk-SK"/>
        </a:p>
      </dgm:t>
    </dgm:pt>
    <dgm:pt modelId="{93FFD93A-B5EB-405C-ABA4-7AC67565FF1A}" type="pres">
      <dgm:prSet presAssocID="{9E4A0933-C696-4008-96D0-4EC78D70C773}" presName="parSpace" presStyleCnt="0"/>
      <dgm:spPr/>
    </dgm:pt>
    <dgm:pt modelId="{6EECDE88-9CD3-4EF5-9089-694E35EE48E7}" type="pres">
      <dgm:prSet presAssocID="{5CE375BD-1FA6-4A83-B746-0F50D02D2224}" presName="parTxOnly" presStyleLbl="node1" presStyleIdx="12" presStyleCnt="13">
        <dgm:presLayoutVars>
          <dgm:bulletEnabled val="1"/>
        </dgm:presLayoutVars>
      </dgm:prSet>
      <dgm:spPr/>
      <dgm:t>
        <a:bodyPr/>
        <a:lstStyle/>
        <a:p>
          <a:endParaRPr lang="sk-SK"/>
        </a:p>
      </dgm:t>
    </dgm:pt>
  </dgm:ptLst>
  <dgm:cxnLst>
    <dgm:cxn modelId="{FBB7C1AB-C826-4883-9928-06997CDB3295}" srcId="{9A4F4C91-355C-4A7B-AB6B-D12E0D1972BB}" destId="{DDB1B8D8-7382-4E54-BA01-13DA95CCDF76}" srcOrd="0" destOrd="0" parTransId="{E46B54E3-E854-4AA2-A9E4-467436A3644E}" sibTransId="{35E3EAE7-5D50-40E0-9FB4-69F3A3DFEC5B}"/>
    <dgm:cxn modelId="{5C6BEA7A-2350-4535-8453-72AECE7B709E}" type="presOf" srcId="{060DFC78-8877-4B32-AD34-F582E904FAEB}" destId="{C5911A14-9D26-4663-9EFE-E9CEFB0A5380}" srcOrd="0" destOrd="0" presId="urn:microsoft.com/office/officeart/2005/8/layout/hChevron3"/>
    <dgm:cxn modelId="{7EB9B4AF-5A07-4A10-A954-8567285B666D}" type="presOf" srcId="{9A4F4C91-355C-4A7B-AB6B-D12E0D1972BB}" destId="{F544E27E-8973-4AA1-BC14-FD2F7A85DBB4}" srcOrd="0" destOrd="0" presId="urn:microsoft.com/office/officeart/2005/8/layout/hChevron3"/>
    <dgm:cxn modelId="{18F31721-0D17-4216-B409-63B6F66984D8}" type="presOf" srcId="{75E48C77-97EB-4217-B678-6B69A4C85378}" destId="{630D7768-25BD-44BC-8D98-66BD7F0A1AF6}" srcOrd="0" destOrd="0" presId="urn:microsoft.com/office/officeart/2005/8/layout/hChevron3"/>
    <dgm:cxn modelId="{F520F3BE-57A8-4C9E-99EF-9E767B4EF431}" type="presOf" srcId="{5CE375BD-1FA6-4A83-B746-0F50D02D2224}" destId="{6EECDE88-9CD3-4EF5-9089-694E35EE48E7}" srcOrd="0" destOrd="0" presId="urn:microsoft.com/office/officeart/2005/8/layout/hChevron3"/>
    <dgm:cxn modelId="{F57394C0-9DBF-4E8B-B933-69887D86F80B}" srcId="{9A4F4C91-355C-4A7B-AB6B-D12E0D1972BB}" destId="{75E48C77-97EB-4217-B678-6B69A4C85378}" srcOrd="11" destOrd="0" parTransId="{68BB8C1C-A08B-4EED-AF73-64D7B0FD3780}" sibTransId="{9E4A0933-C696-4008-96D0-4EC78D70C773}"/>
    <dgm:cxn modelId="{7B0DE99D-9D6C-45E4-84B6-372B320AFB69}" type="presOf" srcId="{D3E4C652-E8F6-4DE8-A57A-46E1B56A973E}" destId="{2A1C0163-1E91-416C-A262-60C61234D980}" srcOrd="0" destOrd="0" presId="urn:microsoft.com/office/officeart/2005/8/layout/hChevron3"/>
    <dgm:cxn modelId="{CD3CA872-CBE3-41B4-82D6-22C53328ACF7}" srcId="{9A4F4C91-355C-4A7B-AB6B-D12E0D1972BB}" destId="{488C79AE-455B-4A1B-AE6E-7CF67D30A1AF}" srcOrd="8" destOrd="0" parTransId="{0F7A60D8-F4FC-4508-91BD-83E09F39AE7B}" sibTransId="{AD73AA1C-A9B0-4E2B-B5F0-10877D7565B6}"/>
    <dgm:cxn modelId="{AB46E92F-631C-4EC1-84D8-59BB3C8A9958}" type="presOf" srcId="{1C47A3D5-3062-4C9F-BA93-5599F8B7444D}" destId="{0576DBCB-3CA0-40B3-B651-F03DA577136C}" srcOrd="0" destOrd="0" presId="urn:microsoft.com/office/officeart/2005/8/layout/hChevron3"/>
    <dgm:cxn modelId="{51FE460A-3BA3-4E1B-BA91-EE364CFE81DA}" srcId="{9A4F4C91-355C-4A7B-AB6B-D12E0D1972BB}" destId="{42D81DF5-2AA6-4322-9B2A-2C572EC5BF1B}" srcOrd="5" destOrd="0" parTransId="{7A071158-EB28-4DD2-AB46-9E01AC1A1C4E}" sibTransId="{4A205324-3A9A-4572-A931-6C10B0929720}"/>
    <dgm:cxn modelId="{5B78E5F5-C0D2-4AD6-BA08-2AD03845DA06}" srcId="{9A4F4C91-355C-4A7B-AB6B-D12E0D1972BB}" destId="{D3E4C652-E8F6-4DE8-A57A-46E1B56A973E}" srcOrd="1" destOrd="0" parTransId="{F75A0968-7A05-4CC0-8370-9DAE16C71504}" sibTransId="{FA8A9EE0-BA30-4535-AAD0-35DF89ADEC5F}"/>
    <dgm:cxn modelId="{E8159616-AC64-41C9-B48C-03B04595598A}" type="presOf" srcId="{B5E90C73-E37D-46ED-A8A7-0F5EF40508F0}" destId="{2C53153A-E007-4F9D-A64D-FC4B8E45E1F9}" srcOrd="0" destOrd="0" presId="urn:microsoft.com/office/officeart/2005/8/layout/hChevron3"/>
    <dgm:cxn modelId="{72C61F60-1EEC-4ECA-B3E3-BBBE94B305B6}" type="presOf" srcId="{8E9AFE6E-7843-4505-A673-22D880F8D4D0}" destId="{A09190A2-15FC-4258-B0FC-FA266AEDC2DC}" srcOrd="0" destOrd="0" presId="urn:microsoft.com/office/officeart/2005/8/layout/hChevron3"/>
    <dgm:cxn modelId="{237091B4-B900-4D62-A894-6B67B536A4D6}" srcId="{9A4F4C91-355C-4A7B-AB6B-D12E0D1972BB}" destId="{6030F591-6B40-4BAF-A3EE-973F66E27B05}" srcOrd="2" destOrd="0" parTransId="{13003AE6-E3F1-4D43-B647-6D58BB58D662}" sibTransId="{55A1622B-97AD-433D-A6C9-D59FDB7D5270}"/>
    <dgm:cxn modelId="{A441A005-9A71-442B-A138-209DBF28B4B8}" srcId="{9A4F4C91-355C-4A7B-AB6B-D12E0D1972BB}" destId="{8E9AFE6E-7843-4505-A673-22D880F8D4D0}" srcOrd="9" destOrd="0" parTransId="{42B59900-8204-493F-99BD-5DF31BBEB661}" sibTransId="{2EB28325-1B48-4B90-BB70-129315D919D9}"/>
    <dgm:cxn modelId="{5FBEBD74-D719-4E27-86D5-57C5E2EA8773}" srcId="{9A4F4C91-355C-4A7B-AB6B-D12E0D1972BB}" destId="{060DFC78-8877-4B32-AD34-F582E904FAEB}" srcOrd="10" destOrd="0" parTransId="{B4D902E1-9EC0-485A-A72E-C6D0E2601871}" sibTransId="{C2851FE1-7E83-4734-9844-A887DCEBC0B9}"/>
    <dgm:cxn modelId="{A6FF6670-141F-469F-9AF6-913F6627A32E}" srcId="{9A4F4C91-355C-4A7B-AB6B-D12E0D1972BB}" destId="{5CE375BD-1FA6-4A83-B746-0F50D02D2224}" srcOrd="12" destOrd="0" parTransId="{49C2BDAC-31A5-4EA9-BD09-2D52F9029846}" sibTransId="{03D2D855-94F9-4416-A213-0DCC4CDEBDCE}"/>
    <dgm:cxn modelId="{1A21D2D3-31A9-4D05-B090-DE128E9117DB}" type="presOf" srcId="{DDB1B8D8-7382-4E54-BA01-13DA95CCDF76}" destId="{A37F6CF1-E379-418E-B139-2475BF17AF13}" srcOrd="0" destOrd="0" presId="urn:microsoft.com/office/officeart/2005/8/layout/hChevron3"/>
    <dgm:cxn modelId="{155A43EA-4D4E-4F09-83A7-762013A9C163}" srcId="{9A4F4C91-355C-4A7B-AB6B-D12E0D1972BB}" destId="{8CA72995-710F-412B-929C-FE22C6CE78E7}" srcOrd="7" destOrd="0" parTransId="{6E6EA687-9A4B-440B-884C-ED50DC10A518}" sibTransId="{13B0A16C-D620-450F-999E-67509034C8AC}"/>
    <dgm:cxn modelId="{7D7D0C9C-22FB-4A7F-81B2-B6C1482FF64B}" srcId="{9A4F4C91-355C-4A7B-AB6B-D12E0D1972BB}" destId="{B5E90C73-E37D-46ED-A8A7-0F5EF40508F0}" srcOrd="4" destOrd="0" parTransId="{51E22A21-5F7A-4CF8-8503-29C313A6FB53}" sibTransId="{7E423CD7-1AA6-4243-A402-A16A22085C51}"/>
    <dgm:cxn modelId="{10B55078-48BB-4AA7-A3B7-50CD15E3C23F}" srcId="{9A4F4C91-355C-4A7B-AB6B-D12E0D1972BB}" destId="{0E469CEA-B2BC-4821-8869-1597567EE95A}" srcOrd="6" destOrd="0" parTransId="{0D3D1A41-E0DD-4D38-B2CE-E9C45B5C500F}" sibTransId="{5B44B4A3-50EB-45D6-9BCD-38264437E818}"/>
    <dgm:cxn modelId="{58AF3686-2FB8-45D0-895B-DAC7279B1EBE}" type="presOf" srcId="{0E469CEA-B2BC-4821-8869-1597567EE95A}" destId="{A666EA35-59AD-442E-BC2C-A514FD28E0C9}" srcOrd="0" destOrd="0" presId="urn:microsoft.com/office/officeart/2005/8/layout/hChevron3"/>
    <dgm:cxn modelId="{8215166A-893C-451F-8030-B7F1A15B4550}" srcId="{9A4F4C91-355C-4A7B-AB6B-D12E0D1972BB}" destId="{1C47A3D5-3062-4C9F-BA93-5599F8B7444D}" srcOrd="3" destOrd="0" parTransId="{B00DD8D1-B57A-467C-8F0B-06EB86EC76AC}" sibTransId="{E87FF000-503C-470A-A6A0-A905D1EAAE4F}"/>
    <dgm:cxn modelId="{C5F70715-3C6F-4123-9D6A-A0AD7AC1EA94}" type="presOf" srcId="{488C79AE-455B-4A1B-AE6E-7CF67D30A1AF}" destId="{E6B2D4BF-09F1-4479-AEDD-6374D227FAFF}" srcOrd="0" destOrd="0" presId="urn:microsoft.com/office/officeart/2005/8/layout/hChevron3"/>
    <dgm:cxn modelId="{4997B823-628C-47D7-83EE-4B2896D19D49}" type="presOf" srcId="{8CA72995-710F-412B-929C-FE22C6CE78E7}" destId="{52CABE44-6EE4-4068-AC4C-861736F6A1EF}" srcOrd="0" destOrd="0" presId="urn:microsoft.com/office/officeart/2005/8/layout/hChevron3"/>
    <dgm:cxn modelId="{8A86F78C-001C-42E4-BD25-E07335DF9675}" type="presOf" srcId="{42D81DF5-2AA6-4322-9B2A-2C572EC5BF1B}" destId="{0BF7078A-F7ED-4C7E-B9B8-64397BFCE362}" srcOrd="0" destOrd="0" presId="urn:microsoft.com/office/officeart/2005/8/layout/hChevron3"/>
    <dgm:cxn modelId="{F1DB77C5-6E17-40EE-8FC5-9C69A24AAF39}" type="presOf" srcId="{6030F591-6B40-4BAF-A3EE-973F66E27B05}" destId="{90635422-68F8-4D20-92D4-CC982D9A0FE6}" srcOrd="0" destOrd="0" presId="urn:microsoft.com/office/officeart/2005/8/layout/hChevron3"/>
    <dgm:cxn modelId="{CF0BCAAE-8BD4-400D-A84C-128E3B365936}" type="presParOf" srcId="{F544E27E-8973-4AA1-BC14-FD2F7A85DBB4}" destId="{A37F6CF1-E379-418E-B139-2475BF17AF13}" srcOrd="0" destOrd="0" presId="urn:microsoft.com/office/officeart/2005/8/layout/hChevron3"/>
    <dgm:cxn modelId="{761DB1C3-39EB-43E1-8531-A94AEE2940BD}" type="presParOf" srcId="{F544E27E-8973-4AA1-BC14-FD2F7A85DBB4}" destId="{8A57B017-2CC3-4AD1-A71F-DDEF52999D65}" srcOrd="1" destOrd="0" presId="urn:microsoft.com/office/officeart/2005/8/layout/hChevron3"/>
    <dgm:cxn modelId="{0EE18957-EC29-4FE4-B2E7-06379BB1482D}" type="presParOf" srcId="{F544E27E-8973-4AA1-BC14-FD2F7A85DBB4}" destId="{2A1C0163-1E91-416C-A262-60C61234D980}" srcOrd="2" destOrd="0" presId="urn:microsoft.com/office/officeart/2005/8/layout/hChevron3"/>
    <dgm:cxn modelId="{69767818-EFDD-40F1-91CB-950603CE7022}" type="presParOf" srcId="{F544E27E-8973-4AA1-BC14-FD2F7A85DBB4}" destId="{607CAEB8-265B-449C-AC66-2D8024A20A3D}" srcOrd="3" destOrd="0" presId="urn:microsoft.com/office/officeart/2005/8/layout/hChevron3"/>
    <dgm:cxn modelId="{6C68B314-48C3-4CC2-A76A-DBF5BF692CA8}" type="presParOf" srcId="{F544E27E-8973-4AA1-BC14-FD2F7A85DBB4}" destId="{90635422-68F8-4D20-92D4-CC982D9A0FE6}" srcOrd="4" destOrd="0" presId="urn:microsoft.com/office/officeart/2005/8/layout/hChevron3"/>
    <dgm:cxn modelId="{282A131B-F572-49A8-8283-E4CDC398E0E7}" type="presParOf" srcId="{F544E27E-8973-4AA1-BC14-FD2F7A85DBB4}" destId="{AC227B3B-9231-451E-8121-95C073D6DF87}" srcOrd="5" destOrd="0" presId="urn:microsoft.com/office/officeart/2005/8/layout/hChevron3"/>
    <dgm:cxn modelId="{53643718-5341-44D3-A052-C7A2051BACDC}" type="presParOf" srcId="{F544E27E-8973-4AA1-BC14-FD2F7A85DBB4}" destId="{0576DBCB-3CA0-40B3-B651-F03DA577136C}" srcOrd="6" destOrd="0" presId="urn:microsoft.com/office/officeart/2005/8/layout/hChevron3"/>
    <dgm:cxn modelId="{02C9AE52-2058-4E0D-876D-21786BC38E74}" type="presParOf" srcId="{F544E27E-8973-4AA1-BC14-FD2F7A85DBB4}" destId="{61BF72A2-2D20-425D-A51C-57E33B2C7525}" srcOrd="7" destOrd="0" presId="urn:microsoft.com/office/officeart/2005/8/layout/hChevron3"/>
    <dgm:cxn modelId="{0A490D40-1D31-4115-B7D4-A5DF4FA4B9F4}" type="presParOf" srcId="{F544E27E-8973-4AA1-BC14-FD2F7A85DBB4}" destId="{2C53153A-E007-4F9D-A64D-FC4B8E45E1F9}" srcOrd="8" destOrd="0" presId="urn:microsoft.com/office/officeart/2005/8/layout/hChevron3"/>
    <dgm:cxn modelId="{BBBA9D48-ACF8-46D3-8FEF-EBD6D16B7B73}" type="presParOf" srcId="{F544E27E-8973-4AA1-BC14-FD2F7A85DBB4}" destId="{3EC77C64-490D-40A4-B8BC-FE1F2A724FAF}" srcOrd="9" destOrd="0" presId="urn:microsoft.com/office/officeart/2005/8/layout/hChevron3"/>
    <dgm:cxn modelId="{82BFC33A-FF8E-4F3A-AF47-F0715BD81DCE}" type="presParOf" srcId="{F544E27E-8973-4AA1-BC14-FD2F7A85DBB4}" destId="{0BF7078A-F7ED-4C7E-B9B8-64397BFCE362}" srcOrd="10" destOrd="0" presId="urn:microsoft.com/office/officeart/2005/8/layout/hChevron3"/>
    <dgm:cxn modelId="{901A927E-D384-493A-93A8-3C4D30A02267}" type="presParOf" srcId="{F544E27E-8973-4AA1-BC14-FD2F7A85DBB4}" destId="{0751C3CD-E557-40E5-AF52-B7633DC5E148}" srcOrd="11" destOrd="0" presId="urn:microsoft.com/office/officeart/2005/8/layout/hChevron3"/>
    <dgm:cxn modelId="{2D5481E7-8CD5-435C-A8BD-B8B8686CBBD5}" type="presParOf" srcId="{F544E27E-8973-4AA1-BC14-FD2F7A85DBB4}" destId="{A666EA35-59AD-442E-BC2C-A514FD28E0C9}" srcOrd="12" destOrd="0" presId="urn:microsoft.com/office/officeart/2005/8/layout/hChevron3"/>
    <dgm:cxn modelId="{2463D55E-2707-47AB-9CD6-1DD6A5E0251E}" type="presParOf" srcId="{F544E27E-8973-4AA1-BC14-FD2F7A85DBB4}" destId="{12720CE1-F3FB-4A95-9D5B-C48AC4908C22}" srcOrd="13" destOrd="0" presId="urn:microsoft.com/office/officeart/2005/8/layout/hChevron3"/>
    <dgm:cxn modelId="{BABD96D1-071B-425F-A01A-B19B1F0EADFD}" type="presParOf" srcId="{F544E27E-8973-4AA1-BC14-FD2F7A85DBB4}" destId="{52CABE44-6EE4-4068-AC4C-861736F6A1EF}" srcOrd="14" destOrd="0" presId="urn:microsoft.com/office/officeart/2005/8/layout/hChevron3"/>
    <dgm:cxn modelId="{B3B5C69C-8FAD-49EF-AD53-3662CEF45B10}" type="presParOf" srcId="{F544E27E-8973-4AA1-BC14-FD2F7A85DBB4}" destId="{241EFA28-F21E-4FE3-ABF3-DBEC2509EB6F}" srcOrd="15" destOrd="0" presId="urn:microsoft.com/office/officeart/2005/8/layout/hChevron3"/>
    <dgm:cxn modelId="{4CD3F28E-138D-403A-A869-527D063AFBF6}" type="presParOf" srcId="{F544E27E-8973-4AA1-BC14-FD2F7A85DBB4}" destId="{E6B2D4BF-09F1-4479-AEDD-6374D227FAFF}" srcOrd="16" destOrd="0" presId="urn:microsoft.com/office/officeart/2005/8/layout/hChevron3"/>
    <dgm:cxn modelId="{1B3E76E0-9080-438A-95BC-CAA114882D17}" type="presParOf" srcId="{F544E27E-8973-4AA1-BC14-FD2F7A85DBB4}" destId="{1A0A8C89-730F-42C6-A302-0CC32B72C93F}" srcOrd="17" destOrd="0" presId="urn:microsoft.com/office/officeart/2005/8/layout/hChevron3"/>
    <dgm:cxn modelId="{90FE8320-36F7-4EC6-9DB8-56EF38EB7F07}" type="presParOf" srcId="{F544E27E-8973-4AA1-BC14-FD2F7A85DBB4}" destId="{A09190A2-15FC-4258-B0FC-FA266AEDC2DC}" srcOrd="18" destOrd="0" presId="urn:microsoft.com/office/officeart/2005/8/layout/hChevron3"/>
    <dgm:cxn modelId="{7E9DB4AD-C245-41CD-9196-3F387795C0F8}" type="presParOf" srcId="{F544E27E-8973-4AA1-BC14-FD2F7A85DBB4}" destId="{7E98946B-251A-488D-9D75-C40B499E44A4}" srcOrd="19" destOrd="0" presId="urn:microsoft.com/office/officeart/2005/8/layout/hChevron3"/>
    <dgm:cxn modelId="{8F55208A-7048-4528-8F20-308C5011C0C3}" type="presParOf" srcId="{F544E27E-8973-4AA1-BC14-FD2F7A85DBB4}" destId="{C5911A14-9D26-4663-9EFE-E9CEFB0A5380}" srcOrd="20" destOrd="0" presId="urn:microsoft.com/office/officeart/2005/8/layout/hChevron3"/>
    <dgm:cxn modelId="{A8BD89E1-F23D-4DB7-9A72-4C90C1C4F4A6}" type="presParOf" srcId="{F544E27E-8973-4AA1-BC14-FD2F7A85DBB4}" destId="{A575440B-8C3A-424A-B9DC-6FA1D3B045A7}" srcOrd="21" destOrd="0" presId="urn:microsoft.com/office/officeart/2005/8/layout/hChevron3"/>
    <dgm:cxn modelId="{1668BE34-E722-4A77-A1C6-8F2338F8B4B9}" type="presParOf" srcId="{F544E27E-8973-4AA1-BC14-FD2F7A85DBB4}" destId="{630D7768-25BD-44BC-8D98-66BD7F0A1AF6}" srcOrd="22" destOrd="0" presId="urn:microsoft.com/office/officeart/2005/8/layout/hChevron3"/>
    <dgm:cxn modelId="{7CAF7773-F3D4-4856-AC59-35FFB7D0165B}" type="presParOf" srcId="{F544E27E-8973-4AA1-BC14-FD2F7A85DBB4}" destId="{93FFD93A-B5EB-405C-ABA4-7AC67565FF1A}" srcOrd="23" destOrd="0" presId="urn:microsoft.com/office/officeart/2005/8/layout/hChevron3"/>
    <dgm:cxn modelId="{C8FCE206-7AE8-4BFD-8AC8-150F7899F567}" type="presParOf" srcId="{F544E27E-8973-4AA1-BC14-FD2F7A85DBB4}" destId="{6EECDE88-9CD3-4EF5-9089-694E35EE48E7}" srcOrd="24" destOrd="0" presId="urn:microsoft.com/office/officeart/2005/8/layout/hChevron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37F6CF1-E379-418E-B139-2475BF17AF13}">
      <dsp:nvSpPr>
        <dsp:cNvPr id="0" name=""/>
        <dsp:cNvSpPr/>
      </dsp:nvSpPr>
      <dsp:spPr>
        <a:xfrm>
          <a:off x="4486" y="1462746"/>
          <a:ext cx="787165" cy="314866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342" tIns="34671" rIns="17336" bIns="34671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k-SK" sz="1300" kern="1200" dirty="0" smtClean="0"/>
            <a:t>2005</a:t>
          </a:r>
          <a:endParaRPr lang="sk-SK" sz="1300" kern="1200" dirty="0"/>
        </a:p>
      </dsp:txBody>
      <dsp:txXfrm>
        <a:off x="4486" y="1462746"/>
        <a:ext cx="708449" cy="314866"/>
      </dsp:txXfrm>
    </dsp:sp>
    <dsp:sp modelId="{2A1C0163-1E91-416C-A262-60C61234D980}">
      <dsp:nvSpPr>
        <dsp:cNvPr id="0" name=""/>
        <dsp:cNvSpPr/>
      </dsp:nvSpPr>
      <dsp:spPr>
        <a:xfrm>
          <a:off x="634218" y="1462746"/>
          <a:ext cx="787165" cy="314866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2007" tIns="34671" rIns="17336" bIns="34671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k-SK" sz="1300" kern="1200" dirty="0" smtClean="0"/>
            <a:t>2006</a:t>
          </a:r>
          <a:endParaRPr lang="sk-SK" sz="1300" kern="1200" dirty="0"/>
        </a:p>
      </dsp:txBody>
      <dsp:txXfrm>
        <a:off x="791651" y="1462746"/>
        <a:ext cx="472299" cy="314866"/>
      </dsp:txXfrm>
    </dsp:sp>
    <dsp:sp modelId="{90635422-68F8-4D20-92D4-CC982D9A0FE6}">
      <dsp:nvSpPr>
        <dsp:cNvPr id="0" name=""/>
        <dsp:cNvSpPr/>
      </dsp:nvSpPr>
      <dsp:spPr>
        <a:xfrm>
          <a:off x="1263951" y="1462746"/>
          <a:ext cx="787165" cy="314866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2007" tIns="34671" rIns="17336" bIns="34671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k-SK" sz="1300" kern="1200" dirty="0" smtClean="0"/>
            <a:t>2007</a:t>
          </a:r>
          <a:endParaRPr lang="sk-SK" sz="1300" kern="1200" dirty="0"/>
        </a:p>
      </dsp:txBody>
      <dsp:txXfrm>
        <a:off x="1421384" y="1462746"/>
        <a:ext cx="472299" cy="314866"/>
      </dsp:txXfrm>
    </dsp:sp>
    <dsp:sp modelId="{0576DBCB-3CA0-40B3-B651-F03DA577136C}">
      <dsp:nvSpPr>
        <dsp:cNvPr id="0" name=""/>
        <dsp:cNvSpPr/>
      </dsp:nvSpPr>
      <dsp:spPr>
        <a:xfrm>
          <a:off x="1893683" y="1462746"/>
          <a:ext cx="787165" cy="314866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2007" tIns="34671" rIns="17336" bIns="34671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k-SK" sz="1300" kern="1200" dirty="0" smtClean="0"/>
            <a:t>2008</a:t>
          </a:r>
          <a:endParaRPr lang="sk-SK" sz="1300" kern="1200" dirty="0"/>
        </a:p>
      </dsp:txBody>
      <dsp:txXfrm>
        <a:off x="2051116" y="1462746"/>
        <a:ext cx="472299" cy="314866"/>
      </dsp:txXfrm>
    </dsp:sp>
    <dsp:sp modelId="{2C53153A-E007-4F9D-A64D-FC4B8E45E1F9}">
      <dsp:nvSpPr>
        <dsp:cNvPr id="0" name=""/>
        <dsp:cNvSpPr/>
      </dsp:nvSpPr>
      <dsp:spPr>
        <a:xfrm>
          <a:off x="2523416" y="1462746"/>
          <a:ext cx="787165" cy="314866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2007" tIns="34671" rIns="17336" bIns="34671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k-SK" sz="1300" kern="1200" dirty="0" smtClean="0"/>
            <a:t>2009</a:t>
          </a:r>
          <a:endParaRPr lang="sk-SK" sz="1300" kern="1200" dirty="0"/>
        </a:p>
      </dsp:txBody>
      <dsp:txXfrm>
        <a:off x="2680849" y="1462746"/>
        <a:ext cx="472299" cy="314866"/>
      </dsp:txXfrm>
    </dsp:sp>
    <dsp:sp modelId="{0BF7078A-F7ED-4C7E-B9B8-64397BFCE362}">
      <dsp:nvSpPr>
        <dsp:cNvPr id="0" name=""/>
        <dsp:cNvSpPr/>
      </dsp:nvSpPr>
      <dsp:spPr>
        <a:xfrm>
          <a:off x="3153148" y="1462746"/>
          <a:ext cx="787165" cy="314866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2007" tIns="34671" rIns="17336" bIns="34671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k-SK" sz="1300" kern="1200" dirty="0" smtClean="0"/>
            <a:t>2010</a:t>
          </a:r>
          <a:endParaRPr lang="sk-SK" sz="1300" kern="1200" dirty="0"/>
        </a:p>
      </dsp:txBody>
      <dsp:txXfrm>
        <a:off x="3310581" y="1462746"/>
        <a:ext cx="472299" cy="314866"/>
      </dsp:txXfrm>
    </dsp:sp>
    <dsp:sp modelId="{A666EA35-59AD-442E-BC2C-A514FD28E0C9}">
      <dsp:nvSpPr>
        <dsp:cNvPr id="0" name=""/>
        <dsp:cNvSpPr/>
      </dsp:nvSpPr>
      <dsp:spPr>
        <a:xfrm>
          <a:off x="3782881" y="1462746"/>
          <a:ext cx="787165" cy="314866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2007" tIns="34671" rIns="17336" bIns="34671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k-SK" sz="1300" kern="1200" dirty="0" smtClean="0"/>
            <a:t>2011</a:t>
          </a:r>
          <a:endParaRPr lang="sk-SK" sz="1300" kern="1200" dirty="0"/>
        </a:p>
      </dsp:txBody>
      <dsp:txXfrm>
        <a:off x="3940314" y="1462746"/>
        <a:ext cx="472299" cy="314866"/>
      </dsp:txXfrm>
    </dsp:sp>
    <dsp:sp modelId="{52CABE44-6EE4-4068-AC4C-861736F6A1EF}">
      <dsp:nvSpPr>
        <dsp:cNvPr id="0" name=""/>
        <dsp:cNvSpPr/>
      </dsp:nvSpPr>
      <dsp:spPr>
        <a:xfrm>
          <a:off x="4412613" y="1462746"/>
          <a:ext cx="787165" cy="314866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2007" tIns="34671" rIns="17336" bIns="34671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k-SK" sz="1300" kern="1200" dirty="0" smtClean="0"/>
            <a:t>2012</a:t>
          </a:r>
          <a:endParaRPr lang="sk-SK" sz="1300" kern="1200" dirty="0"/>
        </a:p>
      </dsp:txBody>
      <dsp:txXfrm>
        <a:off x="4570046" y="1462746"/>
        <a:ext cx="472299" cy="314866"/>
      </dsp:txXfrm>
    </dsp:sp>
    <dsp:sp modelId="{E6B2D4BF-09F1-4479-AEDD-6374D227FAFF}">
      <dsp:nvSpPr>
        <dsp:cNvPr id="0" name=""/>
        <dsp:cNvSpPr/>
      </dsp:nvSpPr>
      <dsp:spPr>
        <a:xfrm>
          <a:off x="5042346" y="1462746"/>
          <a:ext cx="787165" cy="314866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2007" tIns="34671" rIns="17336" bIns="34671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k-SK" sz="1300" kern="1200" dirty="0" smtClean="0"/>
            <a:t>2013</a:t>
          </a:r>
          <a:endParaRPr lang="sk-SK" sz="1300" kern="1200" dirty="0"/>
        </a:p>
      </dsp:txBody>
      <dsp:txXfrm>
        <a:off x="5199779" y="1462746"/>
        <a:ext cx="472299" cy="314866"/>
      </dsp:txXfrm>
    </dsp:sp>
    <dsp:sp modelId="{A09190A2-15FC-4258-B0FC-FA266AEDC2DC}">
      <dsp:nvSpPr>
        <dsp:cNvPr id="0" name=""/>
        <dsp:cNvSpPr/>
      </dsp:nvSpPr>
      <dsp:spPr>
        <a:xfrm>
          <a:off x="5672078" y="1462746"/>
          <a:ext cx="787165" cy="314866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2007" tIns="34671" rIns="17336" bIns="34671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k-SK" sz="1300" kern="1200" dirty="0" smtClean="0"/>
            <a:t>2014</a:t>
          </a:r>
          <a:endParaRPr lang="sk-SK" sz="1300" kern="1200" dirty="0"/>
        </a:p>
      </dsp:txBody>
      <dsp:txXfrm>
        <a:off x="5829511" y="1462746"/>
        <a:ext cx="472299" cy="314866"/>
      </dsp:txXfrm>
    </dsp:sp>
    <dsp:sp modelId="{C5911A14-9D26-4663-9EFE-E9CEFB0A5380}">
      <dsp:nvSpPr>
        <dsp:cNvPr id="0" name=""/>
        <dsp:cNvSpPr/>
      </dsp:nvSpPr>
      <dsp:spPr>
        <a:xfrm>
          <a:off x="6301811" y="1462746"/>
          <a:ext cx="787165" cy="314866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2007" tIns="34671" rIns="17336" bIns="34671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k-SK" sz="1300" kern="1200" dirty="0" smtClean="0"/>
            <a:t>2015</a:t>
          </a:r>
          <a:endParaRPr lang="sk-SK" sz="1300" kern="1200" dirty="0"/>
        </a:p>
      </dsp:txBody>
      <dsp:txXfrm>
        <a:off x="6459244" y="1462746"/>
        <a:ext cx="472299" cy="314866"/>
      </dsp:txXfrm>
    </dsp:sp>
    <dsp:sp modelId="{630D7768-25BD-44BC-8D98-66BD7F0A1AF6}">
      <dsp:nvSpPr>
        <dsp:cNvPr id="0" name=""/>
        <dsp:cNvSpPr/>
      </dsp:nvSpPr>
      <dsp:spPr>
        <a:xfrm>
          <a:off x="6931543" y="1462746"/>
          <a:ext cx="787165" cy="314866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2007" tIns="34671" rIns="17336" bIns="34671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k-SK" sz="1300" kern="1200" dirty="0" smtClean="0"/>
            <a:t>2016</a:t>
          </a:r>
          <a:endParaRPr lang="sk-SK" sz="1300" kern="1200" dirty="0"/>
        </a:p>
      </dsp:txBody>
      <dsp:txXfrm>
        <a:off x="7088976" y="1462746"/>
        <a:ext cx="472299" cy="314866"/>
      </dsp:txXfrm>
    </dsp:sp>
    <dsp:sp modelId="{6EECDE88-9CD3-4EF5-9089-694E35EE48E7}">
      <dsp:nvSpPr>
        <dsp:cNvPr id="0" name=""/>
        <dsp:cNvSpPr/>
      </dsp:nvSpPr>
      <dsp:spPr>
        <a:xfrm>
          <a:off x="7561275" y="1462746"/>
          <a:ext cx="787165" cy="314866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2007" tIns="34671" rIns="17336" bIns="34671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k-SK" sz="1300" kern="1200" dirty="0" smtClean="0"/>
            <a:t>2017</a:t>
          </a:r>
          <a:endParaRPr lang="sk-SK" sz="1300" kern="1200" dirty="0"/>
        </a:p>
      </dsp:txBody>
      <dsp:txXfrm>
        <a:off x="7718708" y="1462746"/>
        <a:ext cx="472299" cy="314866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37F6CF1-E379-418E-B139-2475BF17AF13}">
      <dsp:nvSpPr>
        <dsp:cNvPr id="0" name=""/>
        <dsp:cNvSpPr/>
      </dsp:nvSpPr>
      <dsp:spPr>
        <a:xfrm>
          <a:off x="4486" y="1462746"/>
          <a:ext cx="787165" cy="314866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342" tIns="34671" rIns="17336" bIns="34671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k-SK" sz="1300" kern="1200" dirty="0" smtClean="0"/>
            <a:t>2005</a:t>
          </a:r>
          <a:endParaRPr lang="sk-SK" sz="1300" kern="1200" dirty="0"/>
        </a:p>
      </dsp:txBody>
      <dsp:txXfrm>
        <a:off x="4486" y="1462746"/>
        <a:ext cx="708449" cy="314866"/>
      </dsp:txXfrm>
    </dsp:sp>
    <dsp:sp modelId="{2A1C0163-1E91-416C-A262-60C61234D980}">
      <dsp:nvSpPr>
        <dsp:cNvPr id="0" name=""/>
        <dsp:cNvSpPr/>
      </dsp:nvSpPr>
      <dsp:spPr>
        <a:xfrm>
          <a:off x="634218" y="1462746"/>
          <a:ext cx="787165" cy="314866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2007" tIns="34671" rIns="17336" bIns="34671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k-SK" sz="1300" kern="1200" dirty="0" smtClean="0"/>
            <a:t>2006</a:t>
          </a:r>
          <a:endParaRPr lang="sk-SK" sz="1300" kern="1200" dirty="0"/>
        </a:p>
      </dsp:txBody>
      <dsp:txXfrm>
        <a:off x="791651" y="1462746"/>
        <a:ext cx="472299" cy="314866"/>
      </dsp:txXfrm>
    </dsp:sp>
    <dsp:sp modelId="{90635422-68F8-4D20-92D4-CC982D9A0FE6}">
      <dsp:nvSpPr>
        <dsp:cNvPr id="0" name=""/>
        <dsp:cNvSpPr/>
      </dsp:nvSpPr>
      <dsp:spPr>
        <a:xfrm>
          <a:off x="1263951" y="1462746"/>
          <a:ext cx="787165" cy="314866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2007" tIns="34671" rIns="17336" bIns="34671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k-SK" sz="1300" kern="1200" dirty="0" smtClean="0"/>
            <a:t>2007</a:t>
          </a:r>
          <a:endParaRPr lang="sk-SK" sz="1300" kern="1200" dirty="0"/>
        </a:p>
      </dsp:txBody>
      <dsp:txXfrm>
        <a:off x="1421384" y="1462746"/>
        <a:ext cx="472299" cy="314866"/>
      </dsp:txXfrm>
    </dsp:sp>
    <dsp:sp modelId="{0576DBCB-3CA0-40B3-B651-F03DA577136C}">
      <dsp:nvSpPr>
        <dsp:cNvPr id="0" name=""/>
        <dsp:cNvSpPr/>
      </dsp:nvSpPr>
      <dsp:spPr>
        <a:xfrm>
          <a:off x="1893683" y="1462746"/>
          <a:ext cx="787165" cy="314866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2007" tIns="34671" rIns="17336" bIns="34671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k-SK" sz="1300" kern="1200" dirty="0" smtClean="0"/>
            <a:t>2008</a:t>
          </a:r>
          <a:endParaRPr lang="sk-SK" sz="1300" kern="1200" dirty="0"/>
        </a:p>
      </dsp:txBody>
      <dsp:txXfrm>
        <a:off x="2051116" y="1462746"/>
        <a:ext cx="472299" cy="314866"/>
      </dsp:txXfrm>
    </dsp:sp>
    <dsp:sp modelId="{2C53153A-E007-4F9D-A64D-FC4B8E45E1F9}">
      <dsp:nvSpPr>
        <dsp:cNvPr id="0" name=""/>
        <dsp:cNvSpPr/>
      </dsp:nvSpPr>
      <dsp:spPr>
        <a:xfrm>
          <a:off x="2523416" y="1462746"/>
          <a:ext cx="787165" cy="314866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2007" tIns="34671" rIns="17336" bIns="34671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k-SK" sz="1300" kern="1200" dirty="0" smtClean="0"/>
            <a:t>2009</a:t>
          </a:r>
          <a:endParaRPr lang="sk-SK" sz="1300" kern="1200" dirty="0"/>
        </a:p>
      </dsp:txBody>
      <dsp:txXfrm>
        <a:off x="2680849" y="1462746"/>
        <a:ext cx="472299" cy="314866"/>
      </dsp:txXfrm>
    </dsp:sp>
    <dsp:sp modelId="{0BF7078A-F7ED-4C7E-B9B8-64397BFCE362}">
      <dsp:nvSpPr>
        <dsp:cNvPr id="0" name=""/>
        <dsp:cNvSpPr/>
      </dsp:nvSpPr>
      <dsp:spPr>
        <a:xfrm>
          <a:off x="3153148" y="1462746"/>
          <a:ext cx="787165" cy="314866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2007" tIns="34671" rIns="17336" bIns="34671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k-SK" sz="1300" kern="1200" dirty="0" smtClean="0"/>
            <a:t>2010</a:t>
          </a:r>
          <a:endParaRPr lang="sk-SK" sz="1300" kern="1200" dirty="0"/>
        </a:p>
      </dsp:txBody>
      <dsp:txXfrm>
        <a:off x="3310581" y="1462746"/>
        <a:ext cx="472299" cy="314866"/>
      </dsp:txXfrm>
    </dsp:sp>
    <dsp:sp modelId="{A666EA35-59AD-442E-BC2C-A514FD28E0C9}">
      <dsp:nvSpPr>
        <dsp:cNvPr id="0" name=""/>
        <dsp:cNvSpPr/>
      </dsp:nvSpPr>
      <dsp:spPr>
        <a:xfrm>
          <a:off x="3782881" y="1462746"/>
          <a:ext cx="787165" cy="314866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2007" tIns="34671" rIns="17336" bIns="34671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k-SK" sz="1300" kern="1200" dirty="0" smtClean="0"/>
            <a:t>2011</a:t>
          </a:r>
          <a:endParaRPr lang="sk-SK" sz="1300" kern="1200" dirty="0"/>
        </a:p>
      </dsp:txBody>
      <dsp:txXfrm>
        <a:off x="3940314" y="1462746"/>
        <a:ext cx="472299" cy="314866"/>
      </dsp:txXfrm>
    </dsp:sp>
    <dsp:sp modelId="{52CABE44-6EE4-4068-AC4C-861736F6A1EF}">
      <dsp:nvSpPr>
        <dsp:cNvPr id="0" name=""/>
        <dsp:cNvSpPr/>
      </dsp:nvSpPr>
      <dsp:spPr>
        <a:xfrm>
          <a:off x="4412613" y="1462746"/>
          <a:ext cx="787165" cy="314866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2007" tIns="34671" rIns="17336" bIns="34671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k-SK" sz="1300" kern="1200" dirty="0" smtClean="0"/>
            <a:t>2012</a:t>
          </a:r>
          <a:endParaRPr lang="sk-SK" sz="1300" kern="1200" dirty="0"/>
        </a:p>
      </dsp:txBody>
      <dsp:txXfrm>
        <a:off x="4570046" y="1462746"/>
        <a:ext cx="472299" cy="314866"/>
      </dsp:txXfrm>
    </dsp:sp>
    <dsp:sp modelId="{E6B2D4BF-09F1-4479-AEDD-6374D227FAFF}">
      <dsp:nvSpPr>
        <dsp:cNvPr id="0" name=""/>
        <dsp:cNvSpPr/>
      </dsp:nvSpPr>
      <dsp:spPr>
        <a:xfrm>
          <a:off x="5042346" y="1462746"/>
          <a:ext cx="787165" cy="314866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2007" tIns="34671" rIns="17336" bIns="34671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k-SK" sz="1300" kern="1200" dirty="0" smtClean="0"/>
            <a:t>2013</a:t>
          </a:r>
          <a:endParaRPr lang="sk-SK" sz="1300" kern="1200" dirty="0"/>
        </a:p>
      </dsp:txBody>
      <dsp:txXfrm>
        <a:off x="5199779" y="1462746"/>
        <a:ext cx="472299" cy="314866"/>
      </dsp:txXfrm>
    </dsp:sp>
    <dsp:sp modelId="{A09190A2-15FC-4258-B0FC-FA266AEDC2DC}">
      <dsp:nvSpPr>
        <dsp:cNvPr id="0" name=""/>
        <dsp:cNvSpPr/>
      </dsp:nvSpPr>
      <dsp:spPr>
        <a:xfrm>
          <a:off x="5672078" y="1462746"/>
          <a:ext cx="787165" cy="314866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2007" tIns="34671" rIns="17336" bIns="34671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k-SK" sz="1300" kern="1200" dirty="0" smtClean="0"/>
            <a:t>2014</a:t>
          </a:r>
          <a:endParaRPr lang="sk-SK" sz="1300" kern="1200" dirty="0"/>
        </a:p>
      </dsp:txBody>
      <dsp:txXfrm>
        <a:off x="5829511" y="1462746"/>
        <a:ext cx="472299" cy="314866"/>
      </dsp:txXfrm>
    </dsp:sp>
    <dsp:sp modelId="{C5911A14-9D26-4663-9EFE-E9CEFB0A5380}">
      <dsp:nvSpPr>
        <dsp:cNvPr id="0" name=""/>
        <dsp:cNvSpPr/>
      </dsp:nvSpPr>
      <dsp:spPr>
        <a:xfrm>
          <a:off x="6301811" y="1462746"/>
          <a:ext cx="787165" cy="314866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2007" tIns="34671" rIns="17336" bIns="34671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k-SK" sz="1300" kern="1200" dirty="0" smtClean="0"/>
            <a:t>2015</a:t>
          </a:r>
          <a:endParaRPr lang="sk-SK" sz="1300" kern="1200" dirty="0"/>
        </a:p>
      </dsp:txBody>
      <dsp:txXfrm>
        <a:off x="6459244" y="1462746"/>
        <a:ext cx="472299" cy="314866"/>
      </dsp:txXfrm>
    </dsp:sp>
    <dsp:sp modelId="{630D7768-25BD-44BC-8D98-66BD7F0A1AF6}">
      <dsp:nvSpPr>
        <dsp:cNvPr id="0" name=""/>
        <dsp:cNvSpPr/>
      </dsp:nvSpPr>
      <dsp:spPr>
        <a:xfrm>
          <a:off x="6931543" y="1462746"/>
          <a:ext cx="787165" cy="314866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2007" tIns="34671" rIns="17336" bIns="34671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k-SK" sz="1300" kern="1200" dirty="0" smtClean="0"/>
            <a:t>2016</a:t>
          </a:r>
          <a:endParaRPr lang="sk-SK" sz="1300" kern="1200" dirty="0"/>
        </a:p>
      </dsp:txBody>
      <dsp:txXfrm>
        <a:off x="7088976" y="1462746"/>
        <a:ext cx="472299" cy="314866"/>
      </dsp:txXfrm>
    </dsp:sp>
    <dsp:sp modelId="{6EECDE88-9CD3-4EF5-9089-694E35EE48E7}">
      <dsp:nvSpPr>
        <dsp:cNvPr id="0" name=""/>
        <dsp:cNvSpPr/>
      </dsp:nvSpPr>
      <dsp:spPr>
        <a:xfrm>
          <a:off x="7561275" y="1462746"/>
          <a:ext cx="787165" cy="314866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2007" tIns="34671" rIns="17336" bIns="34671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k-SK" sz="1300" kern="1200" dirty="0" smtClean="0"/>
            <a:t>2017</a:t>
          </a:r>
          <a:endParaRPr lang="sk-SK" sz="1300" kern="1200" dirty="0"/>
        </a:p>
      </dsp:txBody>
      <dsp:txXfrm>
        <a:off x="7718708" y="1462746"/>
        <a:ext cx="472299" cy="31486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hlavičky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sk-SK"/>
          </a:p>
        </p:txBody>
      </p:sp>
      <p:sp>
        <p:nvSpPr>
          <p:cNvPr id="3" name="Zástupný symbol dátum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57924A4-CEAF-4FF9-9649-0F1C489F9977}" type="datetimeFigureOut">
              <a:rPr lang="sk-SK" smtClean="0"/>
              <a:t>13.10.2016</a:t>
            </a:fld>
            <a:endParaRPr lang="sk-SK"/>
          </a:p>
        </p:txBody>
      </p:sp>
      <p:sp>
        <p:nvSpPr>
          <p:cNvPr id="4" name="Zástupný symbol obrazu snímky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sk-SK"/>
          </a:p>
        </p:txBody>
      </p:sp>
      <p:sp>
        <p:nvSpPr>
          <p:cNvPr id="5" name="Zástupný symbol poznámok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sk-SK" smtClean="0"/>
              <a:t>Upravte štýl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sk-SK"/>
          </a:p>
        </p:txBody>
      </p:sp>
      <p:sp>
        <p:nvSpPr>
          <p:cNvPr id="6" name="Zástupný symbol päty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sk-SK"/>
          </a:p>
        </p:txBody>
      </p:sp>
      <p:sp>
        <p:nvSpPr>
          <p:cNvPr id="7" name="Zástupný symbol čísla snímky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DD89E2-2E93-4E2F-9DB3-762757E0D37D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28159363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á sním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7010400" y="152399"/>
            <a:ext cx="1981200" cy="655624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152400" y="153923"/>
            <a:ext cx="6705600" cy="65532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010400" y="2052960"/>
            <a:ext cx="1981200" cy="1828800"/>
          </a:xfrm>
        </p:spPr>
        <p:txBody>
          <a:bodyPr anchor="ctr">
            <a:normAutofit/>
          </a:bodyPr>
          <a:lstStyle>
            <a:lvl1pPr marL="0" indent="0" algn="l">
              <a:buNone/>
              <a:defRPr sz="19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sk-SK"/>
              <a:t>Upravte štýl predlohy podnadpisov</a:t>
            </a:r>
            <a:endParaRPr lang="en-US" dirty="0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7B28DA81-C665-48CC-ACD6-438DD498A111}" type="datetimeFigureOut">
              <a:rPr lang="sk-SK" smtClean="0"/>
              <a:t>13.10.2016</a:t>
            </a:fld>
            <a:endParaRPr lang="sk-SK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A17A2DB3-A990-4275-B0BE-ED47B97262BA}" type="slidenum">
              <a:rPr lang="sk-SK" smtClean="0"/>
              <a:t>‹#›</a:t>
            </a:fld>
            <a:endParaRPr lang="sk-SK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sk-SK"/>
          </a:p>
        </p:txBody>
      </p:sp>
      <p:sp>
        <p:nvSpPr>
          <p:cNvPr id="13" name="Title 12"/>
          <p:cNvSpPr>
            <a:spLocks noGrp="1"/>
          </p:cNvSpPr>
          <p:nvPr>
            <p:ph type="title"/>
          </p:nvPr>
        </p:nvSpPr>
        <p:spPr>
          <a:xfrm>
            <a:off x="457200" y="2052960"/>
            <a:ext cx="6324600" cy="1828800"/>
          </a:xfrm>
        </p:spPr>
        <p:txBody>
          <a:bodyPr/>
          <a:lstStyle>
            <a:lvl1pPr algn="r">
              <a:defRPr sz="4200" spc="150" baseline="0"/>
            </a:lvl1pPr>
          </a:lstStyle>
          <a:p>
            <a:r>
              <a:rPr lang="sk-SK"/>
              <a:t>Upravte štýly predlohy textu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z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/>
              <a:t>Upravte štýly predlohy textu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sk-SK"/>
              <a:t>Upravte štýl predlohy textu.</a:t>
            </a:r>
          </a:p>
          <a:p>
            <a:pPr lvl="1"/>
            <a:r>
              <a:rPr lang="sk-SK"/>
              <a:t>Druhá úroveň</a:t>
            </a:r>
          </a:p>
          <a:p>
            <a:pPr lvl="2"/>
            <a:r>
              <a:rPr lang="sk-SK"/>
              <a:t>Tretia úroveň</a:t>
            </a:r>
          </a:p>
          <a:p>
            <a:pPr lvl="3"/>
            <a:r>
              <a:rPr lang="sk-SK"/>
              <a:t>Štvrtá úroveň</a:t>
            </a:r>
          </a:p>
          <a:p>
            <a:pPr lvl="4"/>
            <a:r>
              <a:rPr lang="sk-SK"/>
              <a:t>Piata úroveň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28DA81-C665-48CC-ACD6-438DD498A111}" type="datetimeFigureOut">
              <a:rPr lang="sk-SK" smtClean="0"/>
              <a:t>13.10.2016</a:t>
            </a:fld>
            <a:endParaRPr lang="sk-S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7A2DB3-A990-4275-B0BE-ED47B97262BA}" type="slidenum">
              <a:rPr lang="sk-SK" smtClean="0"/>
              <a:t>‹#›</a:t>
            </a:fld>
            <a:endParaRPr lang="sk-SK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Z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52400" y="147319"/>
            <a:ext cx="6705600" cy="655624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7010400" y="147319"/>
            <a:ext cx="1956046" cy="655624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162800" y="274638"/>
            <a:ext cx="1676400" cy="5851525"/>
          </a:xfrm>
        </p:spPr>
        <p:txBody>
          <a:bodyPr vert="eaVert"/>
          <a:lstStyle/>
          <a:p>
            <a:r>
              <a:rPr lang="sk-SK"/>
              <a:t>Upravte štýly predlohy textu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sk-SK"/>
              <a:t>Upravte štýl predlohy textu.</a:t>
            </a:r>
          </a:p>
          <a:p>
            <a:pPr lvl="1"/>
            <a:r>
              <a:rPr lang="sk-SK"/>
              <a:t>Druhá úroveň</a:t>
            </a:r>
          </a:p>
          <a:p>
            <a:pPr lvl="2"/>
            <a:r>
              <a:rPr lang="sk-SK"/>
              <a:t>Tretia úroveň</a:t>
            </a:r>
          </a:p>
          <a:p>
            <a:pPr lvl="3"/>
            <a:r>
              <a:rPr lang="sk-SK"/>
              <a:t>Štvrtá úroveň</a:t>
            </a:r>
          </a:p>
          <a:p>
            <a:pPr lvl="4"/>
            <a:r>
              <a:rPr lang="sk-SK"/>
              <a:t>Piata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28DA81-C665-48CC-ACD6-438DD498A111}" type="datetimeFigureOut">
              <a:rPr lang="sk-SK" smtClean="0"/>
              <a:t>13.10.2016</a:t>
            </a:fld>
            <a:endParaRPr lang="sk-S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A17A2DB3-A990-4275-B0BE-ED47B97262BA}" type="slidenum">
              <a:rPr lang="sk-SK" smtClean="0"/>
              <a:t>‹#›</a:t>
            </a:fld>
            <a:endParaRPr lang="sk-SK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k-SK"/>
              <a:t>Upravte štýl predlohy textu.</a:t>
            </a:r>
          </a:p>
          <a:p>
            <a:pPr lvl="1"/>
            <a:r>
              <a:rPr lang="sk-SK"/>
              <a:t>Druhá úroveň</a:t>
            </a:r>
          </a:p>
          <a:p>
            <a:pPr lvl="2"/>
            <a:r>
              <a:rPr lang="sk-SK"/>
              <a:t>Tretia úroveň</a:t>
            </a:r>
          </a:p>
          <a:p>
            <a:pPr lvl="3"/>
            <a:r>
              <a:rPr lang="sk-SK"/>
              <a:t>Štvrtá úroveň</a:t>
            </a:r>
          </a:p>
          <a:p>
            <a:pPr lvl="4"/>
            <a:r>
              <a:rPr lang="sk-SK"/>
              <a:t>Piata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28DA81-C665-48CC-ACD6-438DD498A111}" type="datetimeFigureOut">
              <a:rPr lang="sk-SK" smtClean="0"/>
              <a:t>13.10.2016</a:t>
            </a:fld>
            <a:endParaRPr lang="sk-S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7A2DB3-A990-4275-B0BE-ED47B97262BA}" type="slidenum">
              <a:rPr lang="sk-SK" smtClean="0"/>
              <a:t>‹#›</a:t>
            </a:fld>
            <a:endParaRPr lang="sk-SK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/>
              <a:t>Upravte štýly predlohy textu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Hlavička sekc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7010400" y="152399"/>
            <a:ext cx="1981200" cy="655624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152400" y="153923"/>
            <a:ext cx="6705600" cy="6553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162799" y="2892277"/>
            <a:ext cx="1600201" cy="1645920"/>
          </a:xfrm>
        </p:spPr>
        <p:txBody>
          <a:bodyPr anchor="ctr"/>
          <a:lstStyle>
            <a:lvl1pPr marL="0" indent="0">
              <a:buNone/>
              <a:defRPr sz="2000">
                <a:solidFill>
                  <a:schemeClr val="bg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k-SK"/>
              <a:t>Upravte štýl predlohy textu.</a:t>
            </a:r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7B28DA81-C665-48CC-ACD6-438DD498A111}" type="datetimeFigureOut">
              <a:rPr lang="sk-SK" smtClean="0"/>
              <a:t>13.10.2016</a:t>
            </a:fld>
            <a:endParaRPr lang="sk-SK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A17A2DB3-A990-4275-B0BE-ED47B97262BA}" type="slidenum">
              <a:rPr lang="sk-SK" smtClean="0"/>
              <a:t>‹#›</a:t>
            </a:fld>
            <a:endParaRPr lang="sk-SK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sk-SK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381000" y="2892277"/>
            <a:ext cx="6324600" cy="1645920"/>
          </a:xfrm>
        </p:spPr>
        <p:txBody>
          <a:bodyPr/>
          <a:lstStyle>
            <a:lvl1pPr algn="r">
              <a:defRPr sz="4200" spc="150" baseline="0"/>
            </a:lvl1pPr>
          </a:lstStyle>
          <a:p>
            <a:r>
              <a:rPr lang="sk-SK"/>
              <a:t>Upravte štýly predlohy textu</a:t>
            </a:r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19072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k-SK"/>
              <a:t>Upravte štýl predlohy textu.</a:t>
            </a:r>
          </a:p>
          <a:p>
            <a:pPr lvl="1"/>
            <a:r>
              <a:rPr lang="sk-SK"/>
              <a:t>Druhá úroveň</a:t>
            </a:r>
          </a:p>
          <a:p>
            <a:pPr lvl="2"/>
            <a:r>
              <a:rPr lang="sk-SK"/>
              <a:t>Tretia úroveň</a:t>
            </a:r>
          </a:p>
          <a:p>
            <a:pPr lvl="3"/>
            <a:r>
              <a:rPr lang="sk-SK"/>
              <a:t>Štvrtá úroveň</a:t>
            </a:r>
          </a:p>
          <a:p>
            <a:pPr lvl="4"/>
            <a:r>
              <a:rPr lang="sk-SK"/>
              <a:t>Piata úroveň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19072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k-SK"/>
              <a:t>Upravte štýl predlohy textu.</a:t>
            </a:r>
          </a:p>
          <a:p>
            <a:pPr lvl="1"/>
            <a:r>
              <a:rPr lang="sk-SK"/>
              <a:t>Druhá úroveň</a:t>
            </a:r>
          </a:p>
          <a:p>
            <a:pPr lvl="2"/>
            <a:r>
              <a:rPr lang="sk-SK"/>
              <a:t>Tretia úroveň</a:t>
            </a:r>
          </a:p>
          <a:p>
            <a:pPr lvl="3"/>
            <a:r>
              <a:rPr lang="sk-SK"/>
              <a:t>Štvrtá úroveň</a:t>
            </a:r>
          </a:p>
          <a:p>
            <a:pPr lvl="4"/>
            <a:r>
              <a:rPr lang="sk-SK"/>
              <a:t>Piata úroveň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28DA81-C665-48CC-ACD6-438DD498A111}" type="datetimeFigureOut">
              <a:rPr lang="sk-SK" smtClean="0"/>
              <a:t>13.10.2016</a:t>
            </a:fld>
            <a:endParaRPr lang="sk-S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7A2DB3-A990-4275-B0BE-ED47B97262BA}" type="slidenum">
              <a:rPr lang="sk-SK" smtClean="0"/>
              <a:t>‹#›</a:t>
            </a:fld>
            <a:endParaRPr lang="sk-SK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/>
              <a:t>Upravte štýly predlohy textu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22438"/>
            <a:ext cx="4040188" cy="639762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k-SK"/>
              <a:t>Upravte štýl predlohy textu.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38399"/>
            <a:ext cx="4040188" cy="3687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k-SK"/>
              <a:t>Upravte štýl predlohy textu.</a:t>
            </a:r>
          </a:p>
          <a:p>
            <a:pPr lvl="1"/>
            <a:r>
              <a:rPr lang="sk-SK"/>
              <a:t>Druhá úroveň</a:t>
            </a:r>
          </a:p>
          <a:p>
            <a:pPr lvl="2"/>
            <a:r>
              <a:rPr lang="sk-SK"/>
              <a:t>Tretia úroveň</a:t>
            </a:r>
          </a:p>
          <a:p>
            <a:pPr lvl="3"/>
            <a:r>
              <a:rPr lang="sk-SK"/>
              <a:t>Štvrtá úroveň</a:t>
            </a:r>
          </a:p>
          <a:p>
            <a:pPr lvl="4"/>
            <a:r>
              <a:rPr lang="sk-SK"/>
              <a:t>Piata úroveň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722438"/>
            <a:ext cx="4041775" cy="639762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k-SK"/>
              <a:t>Upravte štýl predlohy textu.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38399"/>
            <a:ext cx="4041775" cy="3687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k-SK"/>
              <a:t>Upravte štýl predlohy textu.</a:t>
            </a:r>
          </a:p>
          <a:p>
            <a:pPr lvl="1"/>
            <a:r>
              <a:rPr lang="sk-SK"/>
              <a:t>Druhá úroveň</a:t>
            </a:r>
          </a:p>
          <a:p>
            <a:pPr lvl="2"/>
            <a:r>
              <a:rPr lang="sk-SK"/>
              <a:t>Tretia úroveň</a:t>
            </a:r>
          </a:p>
          <a:p>
            <a:pPr lvl="3"/>
            <a:r>
              <a:rPr lang="sk-SK"/>
              <a:t>Štvrtá úroveň</a:t>
            </a:r>
          </a:p>
          <a:p>
            <a:pPr lvl="4"/>
            <a:r>
              <a:rPr lang="sk-SK"/>
              <a:t>Piata úroveň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28DA81-C665-48CC-ACD6-438DD498A111}" type="datetimeFigureOut">
              <a:rPr lang="sk-SK" smtClean="0"/>
              <a:t>13.10.2016</a:t>
            </a:fld>
            <a:endParaRPr lang="sk-SK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7A2DB3-A990-4275-B0BE-ED47B97262BA}" type="slidenum">
              <a:rPr lang="sk-SK" smtClean="0"/>
              <a:t>‹#›</a:t>
            </a:fld>
            <a:endParaRPr lang="sk-SK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/>
              <a:t>Upravte štýly predlohy textu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Len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28DA81-C665-48CC-ACD6-438DD498A111}" type="datetimeFigureOut">
              <a:rPr lang="sk-SK" smtClean="0"/>
              <a:t>13.10.2016</a:t>
            </a:fld>
            <a:endParaRPr lang="sk-SK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7A2DB3-A990-4275-B0BE-ED47B97262BA}" type="slidenum">
              <a:rPr lang="sk-SK" smtClean="0"/>
              <a:t>‹#›</a:t>
            </a:fld>
            <a:endParaRPr lang="sk-SK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/>
              <a:t>Upravte štýly predlohy textu</a:t>
            </a:r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Prázdn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52400" y="150919"/>
            <a:ext cx="8831802" cy="655624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28DA81-C665-48CC-ACD6-438DD498A111}" type="datetimeFigureOut">
              <a:rPr lang="sk-SK" smtClean="0"/>
              <a:t>13.10.2016</a:t>
            </a:fld>
            <a:endParaRPr lang="sk-SK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7A2DB3-A990-4275-B0BE-ED47B97262BA}" type="slidenum">
              <a:rPr lang="sk-SK" smtClean="0"/>
              <a:t>‹#›</a:t>
            </a:fld>
            <a:endParaRPr lang="sk-SK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Obsah s popisom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7010400" y="150876"/>
            <a:ext cx="1981200" cy="655624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 useBgFill="1">
        <p:nvSpPr>
          <p:cNvPr id="9" name="Rectangle 8"/>
          <p:cNvSpPr/>
          <p:nvPr/>
        </p:nvSpPr>
        <p:spPr>
          <a:xfrm>
            <a:off x="152400" y="152400"/>
            <a:ext cx="6705600" cy="65532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304800"/>
            <a:ext cx="586740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sk-SK"/>
              <a:t>Upravte štýl predlohy textu.</a:t>
            </a:r>
          </a:p>
          <a:p>
            <a:pPr lvl="1"/>
            <a:r>
              <a:rPr lang="sk-SK"/>
              <a:t>Druhá úroveň</a:t>
            </a:r>
          </a:p>
          <a:p>
            <a:pPr lvl="2"/>
            <a:r>
              <a:rPr lang="sk-SK"/>
              <a:t>Tretia úroveň</a:t>
            </a:r>
          </a:p>
          <a:p>
            <a:pPr lvl="3"/>
            <a:r>
              <a:rPr lang="sk-SK"/>
              <a:t>Štvrtá úroveň</a:t>
            </a:r>
          </a:p>
          <a:p>
            <a:pPr lvl="4"/>
            <a:r>
              <a:rPr lang="sk-SK"/>
              <a:t>Piata úroveň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159752" y="2130552"/>
            <a:ext cx="1673352" cy="2816352"/>
          </a:xfrm>
        </p:spPr>
        <p:txBody>
          <a:bodyPr tIns="0"/>
          <a:lstStyle>
            <a:lvl1pPr marL="0" indent="0">
              <a:buNone/>
              <a:defRPr sz="14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k-SK"/>
              <a:t>Upravte štýl predlohy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28DA81-C665-48CC-ACD6-438DD498A111}" type="datetimeFigureOut">
              <a:rPr lang="sk-SK" smtClean="0"/>
              <a:t>13.10.2016</a:t>
            </a:fld>
            <a:endParaRPr lang="sk-S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ln>
            <a:noFill/>
          </a:ln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A17A2DB3-A990-4275-B0BE-ED47B97262BA}" type="slidenum">
              <a:rPr lang="sk-SK" smtClean="0"/>
              <a:t>‹#›</a:t>
            </a:fld>
            <a:endParaRPr lang="sk-SK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>
          <a:xfrm>
            <a:off x="7159752" y="457200"/>
            <a:ext cx="1675660" cy="1673352"/>
          </a:xfrm>
        </p:spPr>
        <p:txBody>
          <a:bodyPr anchor="b"/>
          <a:lstStyle>
            <a:lvl1pPr algn="l">
              <a:defRPr sz="2000" spc="150" baseline="0"/>
            </a:lvl1pPr>
          </a:lstStyle>
          <a:p>
            <a:r>
              <a:rPr lang="sk-SK"/>
              <a:t>Upravte štýly predlohy textu</a:t>
            </a:r>
            <a:endParaRPr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ázok s popisom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 useBgFill="1">
        <p:nvSpPr>
          <p:cNvPr id="9" name="Rectangle 8"/>
          <p:cNvSpPr/>
          <p:nvPr/>
        </p:nvSpPr>
        <p:spPr>
          <a:xfrm>
            <a:off x="7010400" y="150876"/>
            <a:ext cx="1981200" cy="655624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2400" y="152400"/>
            <a:ext cx="6705600" cy="6553200"/>
          </a:xfrm>
        </p:spPr>
        <p:txBody>
          <a:bodyPr anchor="ctr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sk-SK"/>
              <a:t>Ak chcete pridať obrázok, kliknite na ikonu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162800" y="2133600"/>
            <a:ext cx="1676400" cy="2971800"/>
          </a:xfrm>
        </p:spPr>
        <p:txBody>
          <a:bodyPr tIns="0"/>
          <a:lstStyle>
            <a:lvl1pPr marL="0" indent="0">
              <a:buNone/>
              <a:defRPr sz="1400">
                <a:solidFill>
                  <a:schemeClr val="tx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k-SK"/>
              <a:t>Upravte štýl predlohy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28DA81-C665-48CC-ACD6-438DD498A111}" type="datetimeFigureOut">
              <a:rPr lang="sk-SK" smtClean="0"/>
              <a:t>13.10.2016</a:t>
            </a:fld>
            <a:endParaRPr lang="sk-S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7A2DB3-A990-4275-B0BE-ED47B97262BA}" type="slidenum">
              <a:rPr lang="sk-SK" smtClean="0"/>
              <a:t>‹#›</a:t>
            </a:fld>
            <a:endParaRPr lang="sk-SK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7162800" y="460248"/>
            <a:ext cx="1676400" cy="1673352"/>
          </a:xfrm>
        </p:spPr>
        <p:txBody>
          <a:bodyPr anchor="b"/>
          <a:lstStyle>
            <a:lvl1pPr algn="l">
              <a:defRPr sz="2000" spc="150" baseline="0">
                <a:solidFill>
                  <a:schemeClr val="tx2"/>
                </a:solidFill>
              </a:defRPr>
            </a:lvl1pPr>
          </a:lstStyle>
          <a:p>
            <a:r>
              <a:rPr lang="sk-SK"/>
              <a:t>Upravte štýly predlohy textu</a:t>
            </a:r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152400" y="1634971"/>
            <a:ext cx="8831802" cy="5045476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152399" y="152400"/>
            <a:ext cx="8814047" cy="1346447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81000" y="355847"/>
            <a:ext cx="8381260" cy="105439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sk-SK"/>
              <a:t>Upravte štýly predlohy textu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0999" y="1719071"/>
            <a:ext cx="8407893" cy="44074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sk-SK"/>
              <a:t>Upravte štýl predlohy textu.</a:t>
            </a:r>
          </a:p>
          <a:p>
            <a:pPr lvl="1"/>
            <a:r>
              <a:rPr lang="sk-SK"/>
              <a:t>Druhá úroveň</a:t>
            </a:r>
          </a:p>
          <a:p>
            <a:pPr lvl="2"/>
            <a:r>
              <a:rPr lang="sk-SK"/>
              <a:t>Tretia úroveň</a:t>
            </a:r>
          </a:p>
          <a:p>
            <a:pPr lvl="3"/>
            <a:r>
              <a:rPr lang="sk-SK"/>
              <a:t>Štvrtá úroveň</a:t>
            </a:r>
          </a:p>
          <a:p>
            <a:pPr lvl="4"/>
            <a:r>
              <a:rPr lang="sk-SK"/>
              <a:t>Piata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70888" y="6356350"/>
            <a:ext cx="21336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2"/>
                </a:solidFill>
              </a:defRPr>
            </a:lvl1pPr>
          </a:lstStyle>
          <a:p>
            <a:fld id="{7B28DA81-C665-48CC-ACD6-438DD498A111}" type="datetimeFigureOut">
              <a:rPr lang="sk-SK" smtClean="0"/>
              <a:t>13.10.2016</a:t>
            </a:fld>
            <a:endParaRPr lang="sk-S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48000" y="6356350"/>
            <a:ext cx="33528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>
                <a:solidFill>
                  <a:schemeClr val="tx2"/>
                </a:solidFill>
              </a:defRPr>
            </a:lvl1pPr>
          </a:lstStyle>
          <a:p>
            <a:endParaRPr lang="sk-S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34680" y="6355080"/>
            <a:ext cx="582966" cy="274320"/>
          </a:xfrm>
          <a:prstGeom prst="rect">
            <a:avLst/>
          </a:prstGeom>
          <a:ln w="19050">
            <a:noFill/>
          </a:ln>
        </p:spPr>
        <p:txBody>
          <a:bodyPr vert="horz" lIns="91440" tIns="45720" rIns="91440" bIns="45720" rtlCol="0" anchor="ctr"/>
          <a:lstStyle>
            <a:lvl1pPr algn="ctr">
              <a:defRPr sz="1100">
                <a:solidFill>
                  <a:schemeClr val="tx2"/>
                </a:solidFill>
              </a:defRPr>
            </a:lvl1pPr>
          </a:lstStyle>
          <a:p>
            <a:fld id="{A17A2DB3-A990-4275-B0BE-ED47B97262BA}" type="slidenum">
              <a:rPr lang="sk-SK" smtClean="0"/>
              <a:t>‹#›</a:t>
            </a:fld>
            <a:endParaRPr lang="sk-SK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3200" kern="1200" cap="all" spc="200" baseline="0">
          <a:ln>
            <a:noFill/>
          </a:ln>
          <a:solidFill>
            <a:schemeClr val="bg1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28600" algn="l" defTabSz="914400" rtl="0" eaLnBrk="1" latinLnBrk="0" hangingPunct="1">
        <a:spcBef>
          <a:spcPct val="20000"/>
        </a:spcBef>
        <a:buClr>
          <a:schemeClr val="accent1"/>
        </a:buClr>
        <a:buFont typeface="Wingdings 2" pitchFamily="18" charset="2"/>
        <a:buChar char=""/>
        <a:defRPr sz="2000" kern="1200" spc="150" baseline="0">
          <a:solidFill>
            <a:schemeClr val="tx2"/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buClr>
          <a:schemeClr val="accent2"/>
        </a:buClr>
        <a:buFont typeface="Wingdings" pitchFamily="2" charset="2"/>
        <a:buChar char="§"/>
        <a:defRPr sz="1800" kern="1200" spc="100" baseline="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buClr>
          <a:schemeClr val="accent3"/>
        </a:buClr>
        <a:buFont typeface="Wingdings" pitchFamily="2" charset="2"/>
        <a:buChar char="§"/>
        <a:defRPr sz="1600" kern="1200" spc="100" baseline="0">
          <a:solidFill>
            <a:schemeClr val="tx2"/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buClr>
          <a:schemeClr val="accent4"/>
        </a:buClr>
        <a:buFont typeface="Wingdings" pitchFamily="2" charset="2"/>
        <a:buChar char="§"/>
        <a:defRPr sz="1400" kern="1200">
          <a:solidFill>
            <a:schemeClr val="tx2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spcBef>
          <a:spcPct val="20000"/>
        </a:spcBef>
        <a:buClr>
          <a:schemeClr val="accent6"/>
        </a:buClr>
        <a:buFont typeface="Wingdings" pitchFamily="2" charset="2"/>
        <a:buChar char="§"/>
        <a:defRPr sz="1300" kern="1200" spc="100" baseline="0">
          <a:solidFill>
            <a:schemeClr val="tx2"/>
          </a:solidFill>
          <a:latin typeface="+mn-lt"/>
          <a:ea typeface="+mn-ea"/>
          <a:cs typeface="+mn-cs"/>
        </a:defRPr>
      </a:lvl5pPr>
      <a:lvl6pPr marL="1554480" indent="-18288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§"/>
        <a:defRPr sz="1200" kern="1200">
          <a:solidFill>
            <a:schemeClr val="tx2"/>
          </a:solidFill>
          <a:latin typeface="+mn-lt"/>
          <a:ea typeface="+mn-ea"/>
          <a:cs typeface="+mn-cs"/>
        </a:defRPr>
      </a:lvl6pPr>
      <a:lvl7pPr marL="1828800" indent="-182880" algn="l" defTabSz="914400" rtl="0" eaLnBrk="1" latinLnBrk="0" hangingPunct="1">
        <a:spcBef>
          <a:spcPct val="20000"/>
        </a:spcBef>
        <a:buClr>
          <a:schemeClr val="accent2"/>
        </a:buClr>
        <a:buFont typeface="Wingdings" pitchFamily="2" charset="2"/>
        <a:buChar char="§"/>
        <a:defRPr sz="1200" kern="1200">
          <a:solidFill>
            <a:schemeClr val="tx2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Wingdings" pitchFamily="2" charset="2"/>
        <a:buChar char="§"/>
        <a:defRPr sz="1200" kern="1200">
          <a:solidFill>
            <a:schemeClr val="tx2"/>
          </a:solidFill>
          <a:latin typeface="+mn-lt"/>
          <a:ea typeface="+mn-ea"/>
          <a:cs typeface="+mn-cs"/>
        </a:defRPr>
      </a:lvl8pPr>
      <a:lvl9pPr marL="2377440" indent="-182880" algn="l" defTabSz="914400" rtl="0" eaLnBrk="1" latinLnBrk="0" hangingPunct="1">
        <a:spcBef>
          <a:spcPct val="20000"/>
        </a:spcBef>
        <a:buClr>
          <a:schemeClr val="accent5"/>
        </a:buClr>
        <a:buFont typeface="Wingdings" pitchFamily="2" charset="2"/>
        <a:buChar char="§"/>
        <a:defRPr sz="12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7" Type="http://schemas.openxmlformats.org/officeDocument/2006/relationships/image" Target="../media/image19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1.png"/><Relationship Id="rId4" Type="http://schemas.openxmlformats.org/officeDocument/2006/relationships/image" Target="../media/image30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5.png"/><Relationship Id="rId4" Type="http://schemas.openxmlformats.org/officeDocument/2006/relationships/image" Target="../media/image34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9.jpeg"/><Relationship Id="rId4" Type="http://schemas.openxmlformats.org/officeDocument/2006/relationships/image" Target="../media/image38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2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6.png"/><Relationship Id="rId4" Type="http://schemas.openxmlformats.org/officeDocument/2006/relationships/image" Target="../media/image45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dnadpis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/>
          </a:bodyPr>
          <a:lstStyle/>
          <a:p>
            <a:r>
              <a:rPr lang="sk-SK" dirty="0"/>
              <a:t>VI. konferencia klinických fyzikov v </a:t>
            </a:r>
            <a:r>
              <a:rPr lang="sk-SK" dirty="0" smtClean="0"/>
              <a:t>Košiciach,</a:t>
            </a:r>
            <a:br>
              <a:rPr lang="sk-SK" dirty="0" smtClean="0"/>
            </a:br>
            <a:r>
              <a:rPr lang="sk-SK" dirty="0" smtClean="0"/>
              <a:t>13.-14.10.2016 </a:t>
            </a:r>
            <a:endParaRPr lang="sk-SK" dirty="0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1556792"/>
            <a:ext cx="6324600" cy="3096344"/>
          </a:xfrm>
        </p:spPr>
        <p:txBody>
          <a:bodyPr>
            <a:normAutofit fontScale="90000"/>
          </a:bodyPr>
          <a:lstStyle/>
          <a:p>
            <a:r>
              <a:rPr lang="sk-SK" b="1" dirty="0">
                <a:solidFill>
                  <a:schemeClr val="tx1"/>
                </a:solidFill>
                <a:latin typeface="+mj-lt"/>
              </a:rPr>
              <a:t>Porovnanie ožarovacích techník pre </a:t>
            </a:r>
            <a:r>
              <a:rPr lang="sk-SK" b="1" dirty="0" err="1">
                <a:solidFill>
                  <a:schemeClr val="tx1"/>
                </a:solidFill>
                <a:latin typeface="+mj-lt"/>
              </a:rPr>
              <a:t>H</a:t>
            </a:r>
            <a:r>
              <a:rPr lang="sk-SK" b="1" cap="none" dirty="0" err="1">
                <a:solidFill>
                  <a:schemeClr val="tx1"/>
                </a:solidFill>
                <a:latin typeface="+mj-lt"/>
              </a:rPr>
              <a:t>a</a:t>
            </a:r>
            <a:r>
              <a:rPr lang="sk-SK" b="1" dirty="0" err="1">
                <a:solidFill>
                  <a:schemeClr val="tx1"/>
                </a:solidFill>
                <a:latin typeface="+mj-lt"/>
              </a:rPr>
              <a:t>N</a:t>
            </a:r>
            <a:r>
              <a:rPr lang="sk-SK" b="1" dirty="0">
                <a:solidFill>
                  <a:schemeClr val="tx1"/>
                </a:solidFill>
                <a:latin typeface="+mj-lt"/>
              </a:rPr>
              <a:t> – 3DCRT, 3D-ConPas, S</a:t>
            </a:r>
            <a:r>
              <a:rPr lang="fr-FR" b="1" cap="none" dirty="0">
                <a:solidFill>
                  <a:schemeClr val="tx1"/>
                </a:solidFill>
              </a:rPr>
              <a:t>&amp;</a:t>
            </a:r>
            <a:r>
              <a:rPr lang="sk-SK" b="1" dirty="0">
                <a:solidFill>
                  <a:schemeClr val="tx1"/>
                </a:solidFill>
                <a:latin typeface="+mj-lt"/>
              </a:rPr>
              <a:t>S IMRT, RA-VMAT</a:t>
            </a:r>
            <a:endParaRPr lang="sk-SK" dirty="0"/>
          </a:p>
        </p:txBody>
      </p:sp>
      <p:sp>
        <p:nvSpPr>
          <p:cNvPr id="4" name="Podnadpis 2"/>
          <p:cNvSpPr txBox="1">
            <a:spLocks/>
          </p:cNvSpPr>
          <p:nvPr/>
        </p:nvSpPr>
        <p:spPr>
          <a:xfrm>
            <a:off x="1115616" y="5733256"/>
            <a:ext cx="5653608" cy="8206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 2" pitchFamily="18" charset="2"/>
              <a:buNone/>
              <a:defRPr sz="1900" kern="1200" spc="150" baseline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Clr>
                <a:schemeClr val="accent2"/>
              </a:buClr>
              <a:buFont typeface="Wingdings" pitchFamily="2" charset="2"/>
              <a:buNone/>
              <a:defRPr sz="1800" kern="1200" spc="100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Wingdings" pitchFamily="2" charset="2"/>
              <a:buNone/>
              <a:defRPr sz="1600" kern="1200" spc="100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Clr>
                <a:schemeClr val="accent4"/>
              </a:buClr>
              <a:buFont typeface="Wingdings" pitchFamily="2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Clr>
                <a:schemeClr val="accent6"/>
              </a:buClr>
              <a:buFont typeface="Wingdings" pitchFamily="2" charset="2"/>
              <a:buNone/>
              <a:defRPr sz="1300" kern="1200" spc="100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Clr>
                <a:schemeClr val="accent2"/>
              </a:buClr>
              <a:buFont typeface="Wingdings" pitchFamily="2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Wingdings" pitchFamily="2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Clr>
                <a:schemeClr val="accent5"/>
              </a:buClr>
              <a:buFont typeface="Wingdings" pitchFamily="2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sk-SK" dirty="0" smtClean="0"/>
              <a:t>M. </a:t>
            </a:r>
            <a:r>
              <a:rPr lang="sk-SK" dirty="0" err="1" smtClean="0"/>
              <a:t>Zgola</a:t>
            </a:r>
            <a:r>
              <a:rPr lang="sk-SK" dirty="0" smtClean="0"/>
              <a:t>, M. </a:t>
            </a:r>
            <a:r>
              <a:rPr lang="sk-SK" dirty="0" err="1" smtClean="0"/>
              <a:t>Olejár</a:t>
            </a:r>
            <a:r>
              <a:rPr lang="sk-SK" dirty="0" smtClean="0"/>
              <a:t>, M. </a:t>
            </a:r>
            <a:r>
              <a:rPr lang="sk-SK" dirty="0" err="1" smtClean="0"/>
              <a:t>Jasenčak</a:t>
            </a:r>
            <a:endParaRPr lang="sk-SK" dirty="0"/>
          </a:p>
        </p:txBody>
      </p:sp>
    </p:spTree>
    <p:extLst>
      <p:ext uri="{BB962C8B-B14F-4D97-AF65-F5344CB8AC3E}">
        <p14:creationId xmlns:p14="http://schemas.microsoft.com/office/powerpoint/2010/main" val="25989547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adpis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3DCRT</a:t>
            </a:r>
            <a:r>
              <a:rPr lang="sk-SK" dirty="0" smtClean="0"/>
              <a:t>-</a:t>
            </a:r>
            <a:r>
              <a:rPr lang="sk-SK" dirty="0" err="1" smtClean="0"/>
              <a:t>Oncentra</a:t>
            </a:r>
            <a:endParaRPr lang="sk-SK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700808"/>
            <a:ext cx="1800200" cy="1800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2423" y="1700808"/>
            <a:ext cx="2085396" cy="20882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Plus 3"/>
          <p:cNvSpPr/>
          <p:nvPr/>
        </p:nvSpPr>
        <p:spPr>
          <a:xfrm>
            <a:off x="2181028" y="1956497"/>
            <a:ext cx="864096" cy="828092"/>
          </a:xfrm>
          <a:prstGeom prst="mathPlus">
            <a:avLst>
              <a:gd name="adj1" fmla="val 12366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k-SK"/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26976" y="2924944"/>
            <a:ext cx="1224136" cy="14343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2720" y="2924944"/>
            <a:ext cx="1396016" cy="14343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6256" y="1721233"/>
            <a:ext cx="1603425" cy="1779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Plus 9"/>
          <p:cNvSpPr/>
          <p:nvPr/>
        </p:nvSpPr>
        <p:spPr>
          <a:xfrm>
            <a:off x="5539044" y="1899775"/>
            <a:ext cx="864096" cy="828092"/>
          </a:xfrm>
          <a:prstGeom prst="mathPlus">
            <a:avLst>
              <a:gd name="adj1" fmla="val 12366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k-SK"/>
          </a:p>
        </p:txBody>
      </p:sp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4622" y="4437112"/>
            <a:ext cx="6840760" cy="21618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755951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obsahu 1"/>
          <p:cNvSpPr>
            <a:spLocks noGrp="1"/>
          </p:cNvSpPr>
          <p:nvPr>
            <p:ph idx="1"/>
          </p:nvPr>
        </p:nvSpPr>
        <p:spPr>
          <a:xfrm>
            <a:off x="323528" y="6093296"/>
            <a:ext cx="8407893" cy="609247"/>
          </a:xfrm>
        </p:spPr>
        <p:txBody>
          <a:bodyPr>
            <a:normAutofit/>
          </a:bodyPr>
          <a:lstStyle/>
          <a:p>
            <a:r>
              <a:rPr lang="sk-SK" sz="1200" dirty="0"/>
              <a:t>https://www.researchgate.net/publication/7546542_ConPas_a_3-D_Conformal_Parotid_Gland-Sparing_Irradiation_Technique_for_Bilateral_Neck_Treatment_as_an_Alternative_to_IMRT</a:t>
            </a:r>
          </a:p>
        </p:txBody>
      </p:sp>
      <p:sp>
        <p:nvSpPr>
          <p:cNvPr id="3" name="Nadpis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3DCRT-ConPas</a:t>
            </a:r>
            <a:endParaRPr lang="sk-SK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1916831"/>
            <a:ext cx="5081191" cy="4080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625555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obsahu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sk-SK" dirty="0"/>
          </a:p>
        </p:txBody>
      </p:sp>
      <p:sp>
        <p:nvSpPr>
          <p:cNvPr id="3" name="Nadpis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3DCRT-ConPas</a:t>
            </a:r>
            <a:endParaRPr lang="sk-SK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700808"/>
            <a:ext cx="5295900" cy="2771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3933055"/>
            <a:ext cx="4080123" cy="2695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60398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adpis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3DCRT-ConPas</a:t>
            </a:r>
            <a:r>
              <a:rPr lang="sk-SK" dirty="0" smtClean="0"/>
              <a:t> – </a:t>
            </a:r>
            <a:r>
              <a:rPr lang="sk-SK" dirty="0" err="1" smtClean="0"/>
              <a:t>modifikÁCIA</a:t>
            </a:r>
            <a:r>
              <a:rPr lang="sk-SK" dirty="0" smtClean="0"/>
              <a:t> (VOÚ)</a:t>
            </a:r>
            <a:endParaRPr lang="sk-SK" dirty="0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628800"/>
            <a:ext cx="8784976" cy="50545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27518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obsahu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k-SK" dirty="0" smtClean="0"/>
              <a:t>TPS </a:t>
            </a:r>
            <a:r>
              <a:rPr lang="sk-SK" dirty="0" err="1" smtClean="0"/>
              <a:t>Konrad</a:t>
            </a:r>
            <a:endParaRPr lang="sk-SK" dirty="0"/>
          </a:p>
        </p:txBody>
      </p:sp>
      <p:sp>
        <p:nvSpPr>
          <p:cNvPr id="3" name="Nadpis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dirty="0" smtClean="0"/>
              <a:t>IMRT (Step</a:t>
            </a:r>
            <a:r>
              <a:rPr lang="en-US" dirty="0" smtClean="0"/>
              <a:t>&amp;</a:t>
            </a:r>
            <a:r>
              <a:rPr lang="sk-SK" dirty="0" err="1" smtClean="0"/>
              <a:t>Shoot</a:t>
            </a:r>
            <a:r>
              <a:rPr lang="sk-SK" dirty="0" smtClean="0"/>
              <a:t>)</a:t>
            </a:r>
            <a:endParaRPr lang="sk-SK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3068960"/>
            <a:ext cx="4528503" cy="31683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19" y="2384190"/>
            <a:ext cx="3915491" cy="31330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6" name="Zástupný symbol obsahu 1"/>
          <p:cNvSpPr txBox="1">
            <a:spLocks/>
          </p:cNvSpPr>
          <p:nvPr/>
        </p:nvSpPr>
        <p:spPr>
          <a:xfrm>
            <a:off x="4414668" y="2348880"/>
            <a:ext cx="4729332" cy="378598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 2" pitchFamily="18" charset="2"/>
              <a:buChar char=""/>
              <a:defRPr sz="2000" kern="1200" spc="15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48640" indent="-18288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Font typeface="Wingdings" pitchFamily="2" charset="2"/>
              <a:buChar char="§"/>
              <a:defRPr sz="1800" kern="1200" spc="1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22960" indent="-18288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Wingdings" pitchFamily="2" charset="2"/>
              <a:buChar char="§"/>
              <a:defRPr sz="1600" kern="1200" spc="1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097280" indent="-182880" algn="l" defTabSz="914400" rtl="0" eaLnBrk="1" latinLnBrk="0" hangingPunct="1">
              <a:spcBef>
                <a:spcPct val="20000"/>
              </a:spcBef>
              <a:buClr>
                <a:schemeClr val="accent4"/>
              </a:buClr>
              <a:buFont typeface="Wingdings" pitchFamily="2" charset="2"/>
              <a:buChar char="§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0" hangingPunct="1">
              <a:spcBef>
                <a:spcPct val="20000"/>
              </a:spcBef>
              <a:buClr>
                <a:schemeClr val="accent6"/>
              </a:buClr>
              <a:buFont typeface="Wingdings" pitchFamily="2" charset="2"/>
              <a:buChar char="§"/>
              <a:defRPr sz="1300" kern="1200" spc="1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5544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1828800" indent="-18288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Font typeface="Wingdings" pitchFamily="2" charset="2"/>
              <a:buChar char="§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103120" indent="-18288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Wingdings" pitchFamily="2" charset="2"/>
              <a:buChar char="§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377440" indent="-182880" algn="l" defTabSz="914400" rtl="0" eaLnBrk="1" latinLnBrk="0" hangingPunct="1">
              <a:spcBef>
                <a:spcPct val="20000"/>
              </a:spcBef>
              <a:buClr>
                <a:schemeClr val="accent5"/>
              </a:buClr>
              <a:buFont typeface="Wingdings" pitchFamily="2" charset="2"/>
              <a:buChar char="§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sk-SK" dirty="0" smtClean="0"/>
              <a:t>TPS </a:t>
            </a:r>
            <a:r>
              <a:rPr lang="sk-SK" dirty="0" err="1" smtClean="0"/>
              <a:t>Oncentra</a:t>
            </a:r>
            <a:endParaRPr lang="sk-SK" dirty="0"/>
          </a:p>
        </p:txBody>
      </p:sp>
    </p:spTree>
    <p:extLst>
      <p:ext uri="{BB962C8B-B14F-4D97-AF65-F5344CB8AC3E}">
        <p14:creationId xmlns:p14="http://schemas.microsoft.com/office/powerpoint/2010/main" val="26846448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adpis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dirty="0" err="1" smtClean="0"/>
              <a:t>Rapidarc</a:t>
            </a:r>
            <a:r>
              <a:rPr lang="sk-SK" dirty="0" smtClean="0"/>
              <a:t> (VMAT)</a:t>
            </a:r>
            <a:endParaRPr lang="sk-SK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2782" y="1653137"/>
            <a:ext cx="6770386" cy="38083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3284985"/>
            <a:ext cx="6016583" cy="33843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213575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obsahu 1"/>
          <p:cNvSpPr>
            <a:spLocks noGrp="1"/>
          </p:cNvSpPr>
          <p:nvPr>
            <p:ph idx="1"/>
          </p:nvPr>
        </p:nvSpPr>
        <p:spPr>
          <a:xfrm>
            <a:off x="467544" y="5185203"/>
            <a:ext cx="1381480" cy="615495"/>
          </a:xfrm>
        </p:spPr>
        <p:txBody>
          <a:bodyPr>
            <a:normAutofit/>
          </a:bodyPr>
          <a:lstStyle/>
          <a:p>
            <a:pPr marL="45720" indent="0">
              <a:buNone/>
            </a:pPr>
            <a:r>
              <a:rPr lang="sk-SK" sz="1800" dirty="0" smtClean="0"/>
              <a:t>a) 3DCRT</a:t>
            </a:r>
            <a:endParaRPr lang="sk-SK" sz="1800" dirty="0"/>
          </a:p>
        </p:txBody>
      </p:sp>
      <p:sp>
        <p:nvSpPr>
          <p:cNvPr id="3" name="Nadpis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Porovnanie</a:t>
            </a:r>
            <a:r>
              <a:rPr lang="en-US" dirty="0"/>
              <a:t> </a:t>
            </a:r>
            <a:r>
              <a:rPr lang="en-US" dirty="0" err="1"/>
              <a:t>výsledkov</a:t>
            </a:r>
            <a:r>
              <a:rPr lang="en-US" dirty="0"/>
              <a:t> </a:t>
            </a:r>
            <a:r>
              <a:rPr lang="en-US" dirty="0" err="1" smtClean="0"/>
              <a:t>plánov</a:t>
            </a:r>
            <a:endParaRPr lang="sk-SK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49743" y="2296238"/>
            <a:ext cx="1811279" cy="26295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183" y="2296238"/>
            <a:ext cx="2140639" cy="26295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8520" y="2296238"/>
            <a:ext cx="1824933" cy="26295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8264" y="2296238"/>
            <a:ext cx="2016224" cy="26295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Zástupný symbol obsahu 1"/>
          <p:cNvSpPr txBox="1">
            <a:spLocks/>
          </p:cNvSpPr>
          <p:nvPr/>
        </p:nvSpPr>
        <p:spPr>
          <a:xfrm>
            <a:off x="2516426" y="5164046"/>
            <a:ext cx="1839549" cy="6480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 2" pitchFamily="18" charset="2"/>
              <a:buChar char=""/>
              <a:defRPr sz="2000" kern="1200" spc="15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48640" indent="-18288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Font typeface="Wingdings" pitchFamily="2" charset="2"/>
              <a:buChar char="§"/>
              <a:defRPr sz="1800" kern="1200" spc="1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22960" indent="-18288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Wingdings" pitchFamily="2" charset="2"/>
              <a:buChar char="§"/>
              <a:defRPr sz="1600" kern="1200" spc="1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097280" indent="-182880" algn="l" defTabSz="914400" rtl="0" eaLnBrk="1" latinLnBrk="0" hangingPunct="1">
              <a:spcBef>
                <a:spcPct val="20000"/>
              </a:spcBef>
              <a:buClr>
                <a:schemeClr val="accent4"/>
              </a:buClr>
              <a:buFont typeface="Wingdings" pitchFamily="2" charset="2"/>
              <a:buChar char="§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0" hangingPunct="1">
              <a:spcBef>
                <a:spcPct val="20000"/>
              </a:spcBef>
              <a:buClr>
                <a:schemeClr val="accent6"/>
              </a:buClr>
              <a:buFont typeface="Wingdings" pitchFamily="2" charset="2"/>
              <a:buChar char="§"/>
              <a:defRPr sz="1300" kern="1200" spc="1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5544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1828800" indent="-18288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Font typeface="Wingdings" pitchFamily="2" charset="2"/>
              <a:buChar char="§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103120" indent="-18288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Wingdings" pitchFamily="2" charset="2"/>
              <a:buChar char="§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377440" indent="-182880" algn="l" defTabSz="914400" rtl="0" eaLnBrk="1" latinLnBrk="0" hangingPunct="1">
              <a:spcBef>
                <a:spcPct val="20000"/>
              </a:spcBef>
              <a:buClr>
                <a:schemeClr val="accent5"/>
              </a:buClr>
              <a:buFont typeface="Wingdings" pitchFamily="2" charset="2"/>
              <a:buChar char="§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" indent="0">
              <a:buFont typeface="Wingdings 2" pitchFamily="18" charset="2"/>
              <a:buNone/>
            </a:pPr>
            <a:r>
              <a:rPr lang="sk-SK" sz="1800" dirty="0" smtClean="0"/>
              <a:t>b) 3D-ConPas</a:t>
            </a:r>
            <a:endParaRPr lang="sk-SK" sz="1800" dirty="0"/>
          </a:p>
        </p:txBody>
      </p:sp>
      <p:sp>
        <p:nvSpPr>
          <p:cNvPr id="9" name="Zástupný symbol obsahu 1"/>
          <p:cNvSpPr txBox="1">
            <a:spLocks/>
          </p:cNvSpPr>
          <p:nvPr/>
        </p:nvSpPr>
        <p:spPr>
          <a:xfrm>
            <a:off x="4932039" y="5203477"/>
            <a:ext cx="1831171" cy="56921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 2" pitchFamily="18" charset="2"/>
              <a:buChar char=""/>
              <a:defRPr sz="2000" kern="1200" spc="15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48640" indent="-18288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Font typeface="Wingdings" pitchFamily="2" charset="2"/>
              <a:buChar char="§"/>
              <a:defRPr sz="1800" kern="1200" spc="1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22960" indent="-18288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Wingdings" pitchFamily="2" charset="2"/>
              <a:buChar char="§"/>
              <a:defRPr sz="1600" kern="1200" spc="1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097280" indent="-182880" algn="l" defTabSz="914400" rtl="0" eaLnBrk="1" latinLnBrk="0" hangingPunct="1">
              <a:spcBef>
                <a:spcPct val="20000"/>
              </a:spcBef>
              <a:buClr>
                <a:schemeClr val="accent4"/>
              </a:buClr>
              <a:buFont typeface="Wingdings" pitchFamily="2" charset="2"/>
              <a:buChar char="§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0" hangingPunct="1">
              <a:spcBef>
                <a:spcPct val="20000"/>
              </a:spcBef>
              <a:buClr>
                <a:schemeClr val="accent6"/>
              </a:buClr>
              <a:buFont typeface="Wingdings" pitchFamily="2" charset="2"/>
              <a:buChar char="§"/>
              <a:defRPr sz="1300" kern="1200" spc="1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5544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1828800" indent="-18288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Font typeface="Wingdings" pitchFamily="2" charset="2"/>
              <a:buChar char="§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103120" indent="-18288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Wingdings" pitchFamily="2" charset="2"/>
              <a:buChar char="§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377440" indent="-182880" algn="l" defTabSz="914400" rtl="0" eaLnBrk="1" latinLnBrk="0" hangingPunct="1">
              <a:spcBef>
                <a:spcPct val="20000"/>
              </a:spcBef>
              <a:buClr>
                <a:schemeClr val="accent5"/>
              </a:buClr>
              <a:buFont typeface="Wingdings" pitchFamily="2" charset="2"/>
              <a:buChar char="§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" indent="0">
              <a:buFont typeface="Wingdings 2" pitchFamily="18" charset="2"/>
              <a:buNone/>
            </a:pPr>
            <a:r>
              <a:rPr lang="sk-SK" sz="1800" dirty="0" smtClean="0"/>
              <a:t>c) IMRT(S</a:t>
            </a:r>
            <a:r>
              <a:rPr lang="en-US" sz="1800" dirty="0" smtClean="0"/>
              <a:t>&amp;</a:t>
            </a:r>
            <a:r>
              <a:rPr lang="sk-SK" sz="1800" dirty="0" smtClean="0"/>
              <a:t>S)</a:t>
            </a:r>
            <a:endParaRPr lang="sk-SK" sz="1800" dirty="0"/>
          </a:p>
        </p:txBody>
      </p:sp>
      <p:sp>
        <p:nvSpPr>
          <p:cNvPr id="10" name="Zástupný symbol obsahu 1"/>
          <p:cNvSpPr txBox="1">
            <a:spLocks/>
          </p:cNvSpPr>
          <p:nvPr/>
        </p:nvSpPr>
        <p:spPr>
          <a:xfrm>
            <a:off x="7044341" y="5164046"/>
            <a:ext cx="1824069" cy="65781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 2" pitchFamily="18" charset="2"/>
              <a:buChar char=""/>
              <a:defRPr sz="2000" kern="1200" spc="15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48640" indent="-18288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Font typeface="Wingdings" pitchFamily="2" charset="2"/>
              <a:buChar char="§"/>
              <a:defRPr sz="1800" kern="1200" spc="1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22960" indent="-18288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Wingdings" pitchFamily="2" charset="2"/>
              <a:buChar char="§"/>
              <a:defRPr sz="1600" kern="1200" spc="1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097280" indent="-182880" algn="l" defTabSz="914400" rtl="0" eaLnBrk="1" latinLnBrk="0" hangingPunct="1">
              <a:spcBef>
                <a:spcPct val="20000"/>
              </a:spcBef>
              <a:buClr>
                <a:schemeClr val="accent4"/>
              </a:buClr>
              <a:buFont typeface="Wingdings" pitchFamily="2" charset="2"/>
              <a:buChar char="§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0" hangingPunct="1">
              <a:spcBef>
                <a:spcPct val="20000"/>
              </a:spcBef>
              <a:buClr>
                <a:schemeClr val="accent6"/>
              </a:buClr>
              <a:buFont typeface="Wingdings" pitchFamily="2" charset="2"/>
              <a:buChar char="§"/>
              <a:defRPr sz="1300" kern="1200" spc="1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5544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1828800" indent="-18288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Font typeface="Wingdings" pitchFamily="2" charset="2"/>
              <a:buChar char="§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103120" indent="-18288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Wingdings" pitchFamily="2" charset="2"/>
              <a:buChar char="§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377440" indent="-182880" algn="l" defTabSz="914400" rtl="0" eaLnBrk="1" latinLnBrk="0" hangingPunct="1">
              <a:spcBef>
                <a:spcPct val="20000"/>
              </a:spcBef>
              <a:buClr>
                <a:schemeClr val="accent5"/>
              </a:buClr>
              <a:buFont typeface="Wingdings" pitchFamily="2" charset="2"/>
              <a:buChar char="§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" indent="0">
              <a:buFont typeface="Wingdings 2" pitchFamily="18" charset="2"/>
              <a:buNone/>
            </a:pPr>
            <a:r>
              <a:rPr lang="sk-SK" sz="1800" dirty="0" smtClean="0"/>
              <a:t>d)RA(VMAT)</a:t>
            </a:r>
            <a:endParaRPr lang="sk-SK" sz="1800" dirty="0"/>
          </a:p>
        </p:txBody>
      </p:sp>
    </p:spTree>
    <p:extLst>
      <p:ext uri="{BB962C8B-B14F-4D97-AF65-F5344CB8AC3E}">
        <p14:creationId xmlns:p14="http://schemas.microsoft.com/office/powerpoint/2010/main" val="8445748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obsahu 1"/>
          <p:cNvSpPr>
            <a:spLocks noGrp="1"/>
          </p:cNvSpPr>
          <p:nvPr>
            <p:ph idx="1"/>
          </p:nvPr>
        </p:nvSpPr>
        <p:spPr>
          <a:xfrm>
            <a:off x="467544" y="5185203"/>
            <a:ext cx="1381480" cy="615495"/>
          </a:xfrm>
        </p:spPr>
        <p:txBody>
          <a:bodyPr>
            <a:normAutofit/>
          </a:bodyPr>
          <a:lstStyle/>
          <a:p>
            <a:pPr marL="45720" indent="0">
              <a:buNone/>
            </a:pPr>
            <a:r>
              <a:rPr lang="sk-SK" sz="1800" dirty="0" smtClean="0"/>
              <a:t>a) 3DCRT</a:t>
            </a:r>
            <a:endParaRPr lang="sk-SK" sz="1800" dirty="0"/>
          </a:p>
        </p:txBody>
      </p:sp>
      <p:sp>
        <p:nvSpPr>
          <p:cNvPr id="3" name="Nadpis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Porovnanie</a:t>
            </a:r>
            <a:r>
              <a:rPr lang="en-US" dirty="0"/>
              <a:t> </a:t>
            </a:r>
            <a:r>
              <a:rPr lang="en-US" dirty="0" err="1"/>
              <a:t>výsledkov</a:t>
            </a:r>
            <a:r>
              <a:rPr lang="en-US" dirty="0"/>
              <a:t> </a:t>
            </a:r>
            <a:r>
              <a:rPr lang="en-US" dirty="0" err="1" smtClean="0"/>
              <a:t>plánov</a:t>
            </a:r>
            <a:endParaRPr lang="sk-SK" dirty="0"/>
          </a:p>
        </p:txBody>
      </p:sp>
      <p:sp>
        <p:nvSpPr>
          <p:cNvPr id="8" name="Zástupný symbol obsahu 1"/>
          <p:cNvSpPr txBox="1">
            <a:spLocks/>
          </p:cNvSpPr>
          <p:nvPr/>
        </p:nvSpPr>
        <p:spPr>
          <a:xfrm>
            <a:off x="2516426" y="5164046"/>
            <a:ext cx="1839549" cy="6480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 2" pitchFamily="18" charset="2"/>
              <a:buChar char=""/>
              <a:defRPr sz="2000" kern="1200" spc="15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48640" indent="-18288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Font typeface="Wingdings" pitchFamily="2" charset="2"/>
              <a:buChar char="§"/>
              <a:defRPr sz="1800" kern="1200" spc="1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22960" indent="-18288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Wingdings" pitchFamily="2" charset="2"/>
              <a:buChar char="§"/>
              <a:defRPr sz="1600" kern="1200" spc="1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097280" indent="-182880" algn="l" defTabSz="914400" rtl="0" eaLnBrk="1" latinLnBrk="0" hangingPunct="1">
              <a:spcBef>
                <a:spcPct val="20000"/>
              </a:spcBef>
              <a:buClr>
                <a:schemeClr val="accent4"/>
              </a:buClr>
              <a:buFont typeface="Wingdings" pitchFamily="2" charset="2"/>
              <a:buChar char="§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0" hangingPunct="1">
              <a:spcBef>
                <a:spcPct val="20000"/>
              </a:spcBef>
              <a:buClr>
                <a:schemeClr val="accent6"/>
              </a:buClr>
              <a:buFont typeface="Wingdings" pitchFamily="2" charset="2"/>
              <a:buChar char="§"/>
              <a:defRPr sz="1300" kern="1200" spc="1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5544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1828800" indent="-18288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Font typeface="Wingdings" pitchFamily="2" charset="2"/>
              <a:buChar char="§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103120" indent="-18288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Wingdings" pitchFamily="2" charset="2"/>
              <a:buChar char="§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377440" indent="-182880" algn="l" defTabSz="914400" rtl="0" eaLnBrk="1" latinLnBrk="0" hangingPunct="1">
              <a:spcBef>
                <a:spcPct val="20000"/>
              </a:spcBef>
              <a:buClr>
                <a:schemeClr val="accent5"/>
              </a:buClr>
              <a:buFont typeface="Wingdings" pitchFamily="2" charset="2"/>
              <a:buChar char="§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" indent="0">
              <a:buFont typeface="Wingdings 2" pitchFamily="18" charset="2"/>
              <a:buNone/>
            </a:pPr>
            <a:r>
              <a:rPr lang="sk-SK" sz="1800" dirty="0" smtClean="0"/>
              <a:t>b) 3D-ConPas</a:t>
            </a:r>
            <a:endParaRPr lang="sk-SK" sz="1800" dirty="0"/>
          </a:p>
        </p:txBody>
      </p:sp>
      <p:sp>
        <p:nvSpPr>
          <p:cNvPr id="9" name="Zástupný symbol obsahu 1"/>
          <p:cNvSpPr txBox="1">
            <a:spLocks/>
          </p:cNvSpPr>
          <p:nvPr/>
        </p:nvSpPr>
        <p:spPr>
          <a:xfrm>
            <a:off x="4932039" y="5203477"/>
            <a:ext cx="1831171" cy="56921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 2" pitchFamily="18" charset="2"/>
              <a:buChar char=""/>
              <a:defRPr sz="2000" kern="1200" spc="15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48640" indent="-18288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Font typeface="Wingdings" pitchFamily="2" charset="2"/>
              <a:buChar char="§"/>
              <a:defRPr sz="1800" kern="1200" spc="1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22960" indent="-18288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Wingdings" pitchFamily="2" charset="2"/>
              <a:buChar char="§"/>
              <a:defRPr sz="1600" kern="1200" spc="1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097280" indent="-182880" algn="l" defTabSz="914400" rtl="0" eaLnBrk="1" latinLnBrk="0" hangingPunct="1">
              <a:spcBef>
                <a:spcPct val="20000"/>
              </a:spcBef>
              <a:buClr>
                <a:schemeClr val="accent4"/>
              </a:buClr>
              <a:buFont typeface="Wingdings" pitchFamily="2" charset="2"/>
              <a:buChar char="§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0" hangingPunct="1">
              <a:spcBef>
                <a:spcPct val="20000"/>
              </a:spcBef>
              <a:buClr>
                <a:schemeClr val="accent6"/>
              </a:buClr>
              <a:buFont typeface="Wingdings" pitchFamily="2" charset="2"/>
              <a:buChar char="§"/>
              <a:defRPr sz="1300" kern="1200" spc="1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5544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1828800" indent="-18288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Font typeface="Wingdings" pitchFamily="2" charset="2"/>
              <a:buChar char="§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103120" indent="-18288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Wingdings" pitchFamily="2" charset="2"/>
              <a:buChar char="§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377440" indent="-182880" algn="l" defTabSz="914400" rtl="0" eaLnBrk="1" latinLnBrk="0" hangingPunct="1">
              <a:spcBef>
                <a:spcPct val="20000"/>
              </a:spcBef>
              <a:buClr>
                <a:schemeClr val="accent5"/>
              </a:buClr>
              <a:buFont typeface="Wingdings" pitchFamily="2" charset="2"/>
              <a:buChar char="§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" indent="0">
              <a:buFont typeface="Wingdings 2" pitchFamily="18" charset="2"/>
              <a:buNone/>
            </a:pPr>
            <a:r>
              <a:rPr lang="sk-SK" sz="1800" dirty="0" smtClean="0"/>
              <a:t>c) IMRT(S</a:t>
            </a:r>
            <a:r>
              <a:rPr lang="en-US" sz="1800" dirty="0" smtClean="0"/>
              <a:t>&amp;</a:t>
            </a:r>
            <a:r>
              <a:rPr lang="sk-SK" sz="1800" dirty="0" smtClean="0"/>
              <a:t>S)</a:t>
            </a:r>
            <a:endParaRPr lang="sk-SK" sz="1800" dirty="0"/>
          </a:p>
        </p:txBody>
      </p:sp>
      <p:sp>
        <p:nvSpPr>
          <p:cNvPr id="10" name="Zástupný symbol obsahu 1"/>
          <p:cNvSpPr txBox="1">
            <a:spLocks/>
          </p:cNvSpPr>
          <p:nvPr/>
        </p:nvSpPr>
        <p:spPr>
          <a:xfrm>
            <a:off x="7044341" y="5164046"/>
            <a:ext cx="1824069" cy="65781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 2" pitchFamily="18" charset="2"/>
              <a:buChar char=""/>
              <a:defRPr sz="2000" kern="1200" spc="15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48640" indent="-18288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Font typeface="Wingdings" pitchFamily="2" charset="2"/>
              <a:buChar char="§"/>
              <a:defRPr sz="1800" kern="1200" spc="1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22960" indent="-18288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Wingdings" pitchFamily="2" charset="2"/>
              <a:buChar char="§"/>
              <a:defRPr sz="1600" kern="1200" spc="1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097280" indent="-182880" algn="l" defTabSz="914400" rtl="0" eaLnBrk="1" latinLnBrk="0" hangingPunct="1">
              <a:spcBef>
                <a:spcPct val="20000"/>
              </a:spcBef>
              <a:buClr>
                <a:schemeClr val="accent4"/>
              </a:buClr>
              <a:buFont typeface="Wingdings" pitchFamily="2" charset="2"/>
              <a:buChar char="§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0" hangingPunct="1">
              <a:spcBef>
                <a:spcPct val="20000"/>
              </a:spcBef>
              <a:buClr>
                <a:schemeClr val="accent6"/>
              </a:buClr>
              <a:buFont typeface="Wingdings" pitchFamily="2" charset="2"/>
              <a:buChar char="§"/>
              <a:defRPr sz="1300" kern="1200" spc="1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5544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1828800" indent="-18288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Font typeface="Wingdings" pitchFamily="2" charset="2"/>
              <a:buChar char="§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103120" indent="-18288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Wingdings" pitchFamily="2" charset="2"/>
              <a:buChar char="§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377440" indent="-182880" algn="l" defTabSz="914400" rtl="0" eaLnBrk="1" latinLnBrk="0" hangingPunct="1">
              <a:spcBef>
                <a:spcPct val="20000"/>
              </a:spcBef>
              <a:buClr>
                <a:schemeClr val="accent5"/>
              </a:buClr>
              <a:buFont typeface="Wingdings" pitchFamily="2" charset="2"/>
              <a:buChar char="§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" indent="0">
              <a:buFont typeface="Wingdings 2" pitchFamily="18" charset="2"/>
              <a:buNone/>
            </a:pPr>
            <a:r>
              <a:rPr lang="sk-SK" sz="1800" dirty="0" smtClean="0"/>
              <a:t>d)RA(VMAT)</a:t>
            </a:r>
            <a:endParaRPr lang="sk-SK" sz="1800" dirty="0"/>
          </a:p>
        </p:txBody>
      </p:sp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358277"/>
            <a:ext cx="2051397" cy="24455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2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4" y="2358273"/>
            <a:ext cx="1833902" cy="24455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3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2358274"/>
            <a:ext cx="1780805" cy="24455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61558" y="2374756"/>
            <a:ext cx="1902930" cy="24290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029767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obsahu 1"/>
          <p:cNvSpPr>
            <a:spLocks noGrp="1"/>
          </p:cNvSpPr>
          <p:nvPr>
            <p:ph idx="1"/>
          </p:nvPr>
        </p:nvSpPr>
        <p:spPr>
          <a:xfrm>
            <a:off x="467544" y="5185203"/>
            <a:ext cx="1381480" cy="615495"/>
          </a:xfrm>
        </p:spPr>
        <p:txBody>
          <a:bodyPr>
            <a:normAutofit/>
          </a:bodyPr>
          <a:lstStyle/>
          <a:p>
            <a:pPr marL="45720" indent="0">
              <a:buNone/>
            </a:pPr>
            <a:r>
              <a:rPr lang="sk-SK" sz="1800" dirty="0" smtClean="0"/>
              <a:t>a) 3DCRT</a:t>
            </a:r>
            <a:endParaRPr lang="sk-SK" sz="1800" dirty="0"/>
          </a:p>
        </p:txBody>
      </p:sp>
      <p:sp>
        <p:nvSpPr>
          <p:cNvPr id="3" name="Nadpis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Porovnanie</a:t>
            </a:r>
            <a:r>
              <a:rPr lang="en-US" dirty="0"/>
              <a:t> </a:t>
            </a:r>
            <a:r>
              <a:rPr lang="en-US" dirty="0" err="1"/>
              <a:t>výsledkov</a:t>
            </a:r>
            <a:r>
              <a:rPr lang="en-US" dirty="0"/>
              <a:t> </a:t>
            </a:r>
            <a:r>
              <a:rPr lang="en-US" dirty="0" err="1" smtClean="0"/>
              <a:t>plánov</a:t>
            </a:r>
            <a:endParaRPr lang="sk-SK" dirty="0"/>
          </a:p>
        </p:txBody>
      </p:sp>
      <p:sp>
        <p:nvSpPr>
          <p:cNvPr id="8" name="Zástupný symbol obsahu 1"/>
          <p:cNvSpPr txBox="1">
            <a:spLocks/>
          </p:cNvSpPr>
          <p:nvPr/>
        </p:nvSpPr>
        <p:spPr>
          <a:xfrm>
            <a:off x="2516426" y="5164046"/>
            <a:ext cx="1839549" cy="6480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 2" pitchFamily="18" charset="2"/>
              <a:buChar char=""/>
              <a:defRPr sz="2000" kern="1200" spc="15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48640" indent="-18288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Font typeface="Wingdings" pitchFamily="2" charset="2"/>
              <a:buChar char="§"/>
              <a:defRPr sz="1800" kern="1200" spc="1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22960" indent="-18288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Wingdings" pitchFamily="2" charset="2"/>
              <a:buChar char="§"/>
              <a:defRPr sz="1600" kern="1200" spc="1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097280" indent="-182880" algn="l" defTabSz="914400" rtl="0" eaLnBrk="1" latinLnBrk="0" hangingPunct="1">
              <a:spcBef>
                <a:spcPct val="20000"/>
              </a:spcBef>
              <a:buClr>
                <a:schemeClr val="accent4"/>
              </a:buClr>
              <a:buFont typeface="Wingdings" pitchFamily="2" charset="2"/>
              <a:buChar char="§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0" hangingPunct="1">
              <a:spcBef>
                <a:spcPct val="20000"/>
              </a:spcBef>
              <a:buClr>
                <a:schemeClr val="accent6"/>
              </a:buClr>
              <a:buFont typeface="Wingdings" pitchFamily="2" charset="2"/>
              <a:buChar char="§"/>
              <a:defRPr sz="1300" kern="1200" spc="1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5544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1828800" indent="-18288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Font typeface="Wingdings" pitchFamily="2" charset="2"/>
              <a:buChar char="§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103120" indent="-18288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Wingdings" pitchFamily="2" charset="2"/>
              <a:buChar char="§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377440" indent="-182880" algn="l" defTabSz="914400" rtl="0" eaLnBrk="1" latinLnBrk="0" hangingPunct="1">
              <a:spcBef>
                <a:spcPct val="20000"/>
              </a:spcBef>
              <a:buClr>
                <a:schemeClr val="accent5"/>
              </a:buClr>
              <a:buFont typeface="Wingdings" pitchFamily="2" charset="2"/>
              <a:buChar char="§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" indent="0">
              <a:buFont typeface="Wingdings 2" pitchFamily="18" charset="2"/>
              <a:buNone/>
            </a:pPr>
            <a:r>
              <a:rPr lang="sk-SK" sz="1800" dirty="0" smtClean="0"/>
              <a:t>b) 3D-ConPas</a:t>
            </a:r>
            <a:endParaRPr lang="sk-SK" sz="1800" dirty="0"/>
          </a:p>
        </p:txBody>
      </p:sp>
      <p:sp>
        <p:nvSpPr>
          <p:cNvPr id="9" name="Zástupný symbol obsahu 1"/>
          <p:cNvSpPr txBox="1">
            <a:spLocks/>
          </p:cNvSpPr>
          <p:nvPr/>
        </p:nvSpPr>
        <p:spPr>
          <a:xfrm>
            <a:off x="4932039" y="5203477"/>
            <a:ext cx="1831171" cy="56921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 2" pitchFamily="18" charset="2"/>
              <a:buChar char=""/>
              <a:defRPr sz="2000" kern="1200" spc="15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48640" indent="-18288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Font typeface="Wingdings" pitchFamily="2" charset="2"/>
              <a:buChar char="§"/>
              <a:defRPr sz="1800" kern="1200" spc="1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22960" indent="-18288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Wingdings" pitchFamily="2" charset="2"/>
              <a:buChar char="§"/>
              <a:defRPr sz="1600" kern="1200" spc="1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097280" indent="-182880" algn="l" defTabSz="914400" rtl="0" eaLnBrk="1" latinLnBrk="0" hangingPunct="1">
              <a:spcBef>
                <a:spcPct val="20000"/>
              </a:spcBef>
              <a:buClr>
                <a:schemeClr val="accent4"/>
              </a:buClr>
              <a:buFont typeface="Wingdings" pitchFamily="2" charset="2"/>
              <a:buChar char="§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0" hangingPunct="1">
              <a:spcBef>
                <a:spcPct val="20000"/>
              </a:spcBef>
              <a:buClr>
                <a:schemeClr val="accent6"/>
              </a:buClr>
              <a:buFont typeface="Wingdings" pitchFamily="2" charset="2"/>
              <a:buChar char="§"/>
              <a:defRPr sz="1300" kern="1200" spc="1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5544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1828800" indent="-18288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Font typeface="Wingdings" pitchFamily="2" charset="2"/>
              <a:buChar char="§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103120" indent="-18288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Wingdings" pitchFamily="2" charset="2"/>
              <a:buChar char="§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377440" indent="-182880" algn="l" defTabSz="914400" rtl="0" eaLnBrk="1" latinLnBrk="0" hangingPunct="1">
              <a:spcBef>
                <a:spcPct val="20000"/>
              </a:spcBef>
              <a:buClr>
                <a:schemeClr val="accent5"/>
              </a:buClr>
              <a:buFont typeface="Wingdings" pitchFamily="2" charset="2"/>
              <a:buChar char="§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" indent="0">
              <a:buFont typeface="Wingdings 2" pitchFamily="18" charset="2"/>
              <a:buNone/>
            </a:pPr>
            <a:r>
              <a:rPr lang="sk-SK" sz="1800" dirty="0" smtClean="0"/>
              <a:t>c) IMRT(S</a:t>
            </a:r>
            <a:r>
              <a:rPr lang="en-US" sz="1800" dirty="0" smtClean="0"/>
              <a:t>&amp;</a:t>
            </a:r>
            <a:r>
              <a:rPr lang="sk-SK" sz="1800" dirty="0" smtClean="0"/>
              <a:t>S)</a:t>
            </a:r>
            <a:endParaRPr lang="sk-SK" sz="1800" dirty="0"/>
          </a:p>
        </p:txBody>
      </p:sp>
      <p:sp>
        <p:nvSpPr>
          <p:cNvPr id="10" name="Zástupný symbol obsahu 1"/>
          <p:cNvSpPr txBox="1">
            <a:spLocks/>
          </p:cNvSpPr>
          <p:nvPr/>
        </p:nvSpPr>
        <p:spPr>
          <a:xfrm>
            <a:off x="7044341" y="5164046"/>
            <a:ext cx="1824069" cy="65781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 2" pitchFamily="18" charset="2"/>
              <a:buChar char=""/>
              <a:defRPr sz="2000" kern="1200" spc="15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48640" indent="-18288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Font typeface="Wingdings" pitchFamily="2" charset="2"/>
              <a:buChar char="§"/>
              <a:defRPr sz="1800" kern="1200" spc="1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22960" indent="-18288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Wingdings" pitchFamily="2" charset="2"/>
              <a:buChar char="§"/>
              <a:defRPr sz="1600" kern="1200" spc="1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097280" indent="-182880" algn="l" defTabSz="914400" rtl="0" eaLnBrk="1" latinLnBrk="0" hangingPunct="1">
              <a:spcBef>
                <a:spcPct val="20000"/>
              </a:spcBef>
              <a:buClr>
                <a:schemeClr val="accent4"/>
              </a:buClr>
              <a:buFont typeface="Wingdings" pitchFamily="2" charset="2"/>
              <a:buChar char="§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0" hangingPunct="1">
              <a:spcBef>
                <a:spcPct val="20000"/>
              </a:spcBef>
              <a:buClr>
                <a:schemeClr val="accent6"/>
              </a:buClr>
              <a:buFont typeface="Wingdings" pitchFamily="2" charset="2"/>
              <a:buChar char="§"/>
              <a:defRPr sz="1300" kern="1200" spc="1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5544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1828800" indent="-18288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Font typeface="Wingdings" pitchFamily="2" charset="2"/>
              <a:buChar char="§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103120" indent="-18288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Wingdings" pitchFamily="2" charset="2"/>
              <a:buChar char="§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377440" indent="-182880" algn="l" defTabSz="914400" rtl="0" eaLnBrk="1" latinLnBrk="0" hangingPunct="1">
              <a:spcBef>
                <a:spcPct val="20000"/>
              </a:spcBef>
              <a:buClr>
                <a:schemeClr val="accent5"/>
              </a:buClr>
              <a:buFont typeface="Wingdings" pitchFamily="2" charset="2"/>
              <a:buChar char="§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" indent="0">
              <a:buFont typeface="Wingdings 2" pitchFamily="18" charset="2"/>
              <a:buNone/>
            </a:pPr>
            <a:r>
              <a:rPr lang="sk-SK" sz="1800" dirty="0" smtClean="0"/>
              <a:t>d)RA(VMAT)</a:t>
            </a:r>
            <a:endParaRPr lang="sk-SK" sz="1800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3365" y="2420889"/>
            <a:ext cx="2103193" cy="25071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1994" y="2420888"/>
            <a:ext cx="2080468" cy="25071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5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52729" y="2423735"/>
            <a:ext cx="1993137" cy="25071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6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6239" y="2423736"/>
            <a:ext cx="2015246" cy="25071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015330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obsahu 1"/>
          <p:cNvSpPr>
            <a:spLocks noGrp="1"/>
          </p:cNvSpPr>
          <p:nvPr>
            <p:ph idx="1"/>
          </p:nvPr>
        </p:nvSpPr>
        <p:spPr>
          <a:xfrm>
            <a:off x="467544" y="5185203"/>
            <a:ext cx="1381480" cy="615495"/>
          </a:xfrm>
        </p:spPr>
        <p:txBody>
          <a:bodyPr>
            <a:normAutofit/>
          </a:bodyPr>
          <a:lstStyle/>
          <a:p>
            <a:pPr marL="45720" indent="0">
              <a:buNone/>
            </a:pPr>
            <a:r>
              <a:rPr lang="sk-SK" sz="1800" dirty="0" smtClean="0"/>
              <a:t>a) 3DCRT</a:t>
            </a:r>
            <a:endParaRPr lang="sk-SK" sz="1800" dirty="0"/>
          </a:p>
        </p:txBody>
      </p:sp>
      <p:sp>
        <p:nvSpPr>
          <p:cNvPr id="3" name="Nadpis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Porovnanie</a:t>
            </a:r>
            <a:r>
              <a:rPr lang="en-US" dirty="0"/>
              <a:t> </a:t>
            </a:r>
            <a:r>
              <a:rPr lang="en-US" dirty="0" err="1"/>
              <a:t>výsledkov</a:t>
            </a:r>
            <a:r>
              <a:rPr lang="en-US" dirty="0"/>
              <a:t> </a:t>
            </a:r>
            <a:r>
              <a:rPr lang="en-US" dirty="0" err="1" smtClean="0"/>
              <a:t>plánov</a:t>
            </a:r>
            <a:endParaRPr lang="sk-SK" dirty="0"/>
          </a:p>
        </p:txBody>
      </p:sp>
      <p:sp>
        <p:nvSpPr>
          <p:cNvPr id="8" name="Zástupný symbol obsahu 1"/>
          <p:cNvSpPr txBox="1">
            <a:spLocks/>
          </p:cNvSpPr>
          <p:nvPr/>
        </p:nvSpPr>
        <p:spPr>
          <a:xfrm>
            <a:off x="2516426" y="5164046"/>
            <a:ext cx="1839549" cy="6480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 2" pitchFamily="18" charset="2"/>
              <a:buChar char=""/>
              <a:defRPr sz="2000" kern="1200" spc="15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48640" indent="-18288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Font typeface="Wingdings" pitchFamily="2" charset="2"/>
              <a:buChar char="§"/>
              <a:defRPr sz="1800" kern="1200" spc="1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22960" indent="-18288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Wingdings" pitchFamily="2" charset="2"/>
              <a:buChar char="§"/>
              <a:defRPr sz="1600" kern="1200" spc="1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097280" indent="-182880" algn="l" defTabSz="914400" rtl="0" eaLnBrk="1" latinLnBrk="0" hangingPunct="1">
              <a:spcBef>
                <a:spcPct val="20000"/>
              </a:spcBef>
              <a:buClr>
                <a:schemeClr val="accent4"/>
              </a:buClr>
              <a:buFont typeface="Wingdings" pitchFamily="2" charset="2"/>
              <a:buChar char="§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0" hangingPunct="1">
              <a:spcBef>
                <a:spcPct val="20000"/>
              </a:spcBef>
              <a:buClr>
                <a:schemeClr val="accent6"/>
              </a:buClr>
              <a:buFont typeface="Wingdings" pitchFamily="2" charset="2"/>
              <a:buChar char="§"/>
              <a:defRPr sz="1300" kern="1200" spc="1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5544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1828800" indent="-18288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Font typeface="Wingdings" pitchFamily="2" charset="2"/>
              <a:buChar char="§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103120" indent="-18288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Wingdings" pitchFamily="2" charset="2"/>
              <a:buChar char="§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377440" indent="-182880" algn="l" defTabSz="914400" rtl="0" eaLnBrk="1" latinLnBrk="0" hangingPunct="1">
              <a:spcBef>
                <a:spcPct val="20000"/>
              </a:spcBef>
              <a:buClr>
                <a:schemeClr val="accent5"/>
              </a:buClr>
              <a:buFont typeface="Wingdings" pitchFamily="2" charset="2"/>
              <a:buChar char="§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" indent="0">
              <a:buFont typeface="Wingdings 2" pitchFamily="18" charset="2"/>
              <a:buNone/>
            </a:pPr>
            <a:r>
              <a:rPr lang="sk-SK" sz="1800" dirty="0" smtClean="0"/>
              <a:t>b) 3D-ConPas</a:t>
            </a:r>
            <a:endParaRPr lang="sk-SK" sz="1800" dirty="0"/>
          </a:p>
        </p:txBody>
      </p:sp>
      <p:sp>
        <p:nvSpPr>
          <p:cNvPr id="9" name="Zástupný symbol obsahu 1"/>
          <p:cNvSpPr txBox="1">
            <a:spLocks/>
          </p:cNvSpPr>
          <p:nvPr/>
        </p:nvSpPr>
        <p:spPr>
          <a:xfrm>
            <a:off x="4932039" y="5203477"/>
            <a:ext cx="1831171" cy="56921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 2" pitchFamily="18" charset="2"/>
              <a:buChar char=""/>
              <a:defRPr sz="2000" kern="1200" spc="15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48640" indent="-18288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Font typeface="Wingdings" pitchFamily="2" charset="2"/>
              <a:buChar char="§"/>
              <a:defRPr sz="1800" kern="1200" spc="1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22960" indent="-18288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Wingdings" pitchFamily="2" charset="2"/>
              <a:buChar char="§"/>
              <a:defRPr sz="1600" kern="1200" spc="1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097280" indent="-182880" algn="l" defTabSz="914400" rtl="0" eaLnBrk="1" latinLnBrk="0" hangingPunct="1">
              <a:spcBef>
                <a:spcPct val="20000"/>
              </a:spcBef>
              <a:buClr>
                <a:schemeClr val="accent4"/>
              </a:buClr>
              <a:buFont typeface="Wingdings" pitchFamily="2" charset="2"/>
              <a:buChar char="§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0" hangingPunct="1">
              <a:spcBef>
                <a:spcPct val="20000"/>
              </a:spcBef>
              <a:buClr>
                <a:schemeClr val="accent6"/>
              </a:buClr>
              <a:buFont typeface="Wingdings" pitchFamily="2" charset="2"/>
              <a:buChar char="§"/>
              <a:defRPr sz="1300" kern="1200" spc="1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5544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1828800" indent="-18288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Font typeface="Wingdings" pitchFamily="2" charset="2"/>
              <a:buChar char="§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103120" indent="-18288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Wingdings" pitchFamily="2" charset="2"/>
              <a:buChar char="§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377440" indent="-182880" algn="l" defTabSz="914400" rtl="0" eaLnBrk="1" latinLnBrk="0" hangingPunct="1">
              <a:spcBef>
                <a:spcPct val="20000"/>
              </a:spcBef>
              <a:buClr>
                <a:schemeClr val="accent5"/>
              </a:buClr>
              <a:buFont typeface="Wingdings" pitchFamily="2" charset="2"/>
              <a:buChar char="§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" indent="0">
              <a:buFont typeface="Wingdings 2" pitchFamily="18" charset="2"/>
              <a:buNone/>
            </a:pPr>
            <a:r>
              <a:rPr lang="sk-SK" sz="1800" dirty="0" smtClean="0"/>
              <a:t>c) IMRT(S</a:t>
            </a:r>
            <a:r>
              <a:rPr lang="en-US" sz="1800" dirty="0" smtClean="0"/>
              <a:t>&amp;</a:t>
            </a:r>
            <a:r>
              <a:rPr lang="sk-SK" sz="1800" dirty="0" smtClean="0"/>
              <a:t>S)</a:t>
            </a:r>
            <a:endParaRPr lang="sk-SK" sz="1800" dirty="0"/>
          </a:p>
        </p:txBody>
      </p:sp>
      <p:sp>
        <p:nvSpPr>
          <p:cNvPr id="10" name="Zástupný symbol obsahu 1"/>
          <p:cNvSpPr txBox="1">
            <a:spLocks/>
          </p:cNvSpPr>
          <p:nvPr/>
        </p:nvSpPr>
        <p:spPr>
          <a:xfrm>
            <a:off x="7044341" y="5164046"/>
            <a:ext cx="1824069" cy="65781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 2" pitchFamily="18" charset="2"/>
              <a:buChar char=""/>
              <a:defRPr sz="2000" kern="1200" spc="15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48640" indent="-18288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Font typeface="Wingdings" pitchFamily="2" charset="2"/>
              <a:buChar char="§"/>
              <a:defRPr sz="1800" kern="1200" spc="1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22960" indent="-18288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Wingdings" pitchFamily="2" charset="2"/>
              <a:buChar char="§"/>
              <a:defRPr sz="1600" kern="1200" spc="1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097280" indent="-182880" algn="l" defTabSz="914400" rtl="0" eaLnBrk="1" latinLnBrk="0" hangingPunct="1">
              <a:spcBef>
                <a:spcPct val="20000"/>
              </a:spcBef>
              <a:buClr>
                <a:schemeClr val="accent4"/>
              </a:buClr>
              <a:buFont typeface="Wingdings" pitchFamily="2" charset="2"/>
              <a:buChar char="§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0" hangingPunct="1">
              <a:spcBef>
                <a:spcPct val="20000"/>
              </a:spcBef>
              <a:buClr>
                <a:schemeClr val="accent6"/>
              </a:buClr>
              <a:buFont typeface="Wingdings" pitchFamily="2" charset="2"/>
              <a:buChar char="§"/>
              <a:defRPr sz="1300" kern="1200" spc="1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5544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1828800" indent="-18288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Font typeface="Wingdings" pitchFamily="2" charset="2"/>
              <a:buChar char="§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103120" indent="-18288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Wingdings" pitchFamily="2" charset="2"/>
              <a:buChar char="§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377440" indent="-182880" algn="l" defTabSz="914400" rtl="0" eaLnBrk="1" latinLnBrk="0" hangingPunct="1">
              <a:spcBef>
                <a:spcPct val="20000"/>
              </a:spcBef>
              <a:buClr>
                <a:schemeClr val="accent5"/>
              </a:buClr>
              <a:buFont typeface="Wingdings" pitchFamily="2" charset="2"/>
              <a:buChar char="§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" indent="0">
              <a:buFont typeface="Wingdings 2" pitchFamily="18" charset="2"/>
              <a:buNone/>
            </a:pPr>
            <a:r>
              <a:rPr lang="sk-SK" sz="1800" dirty="0" smtClean="0"/>
              <a:t>d)RA(VMAT)</a:t>
            </a:r>
            <a:endParaRPr lang="sk-SK" sz="1800" dirty="0"/>
          </a:p>
        </p:txBody>
      </p:sp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356" y="2007496"/>
            <a:ext cx="2626965" cy="15576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920" y="2017013"/>
            <a:ext cx="2626965" cy="16734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3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3521433"/>
            <a:ext cx="2626965" cy="15576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192" y="3489515"/>
            <a:ext cx="2650096" cy="15895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7" name="Zástupný symbol obsahu 1"/>
          <p:cNvSpPr txBox="1">
            <a:spLocks/>
          </p:cNvSpPr>
          <p:nvPr/>
        </p:nvSpPr>
        <p:spPr>
          <a:xfrm>
            <a:off x="564068" y="6381328"/>
            <a:ext cx="7536324" cy="39947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 2" pitchFamily="18" charset="2"/>
              <a:buChar char=""/>
              <a:defRPr sz="2000" kern="1200" spc="15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48640" indent="-18288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Font typeface="Wingdings" pitchFamily="2" charset="2"/>
              <a:buChar char="§"/>
              <a:defRPr sz="1800" kern="1200" spc="1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22960" indent="-18288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Wingdings" pitchFamily="2" charset="2"/>
              <a:buChar char="§"/>
              <a:defRPr sz="1600" kern="1200" spc="1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097280" indent="-182880" algn="l" defTabSz="914400" rtl="0" eaLnBrk="1" latinLnBrk="0" hangingPunct="1">
              <a:spcBef>
                <a:spcPct val="20000"/>
              </a:spcBef>
              <a:buClr>
                <a:schemeClr val="accent4"/>
              </a:buClr>
              <a:buFont typeface="Wingdings" pitchFamily="2" charset="2"/>
              <a:buChar char="§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0" hangingPunct="1">
              <a:spcBef>
                <a:spcPct val="20000"/>
              </a:spcBef>
              <a:buClr>
                <a:schemeClr val="accent6"/>
              </a:buClr>
              <a:buFont typeface="Wingdings" pitchFamily="2" charset="2"/>
              <a:buChar char="§"/>
              <a:defRPr sz="1300" kern="1200" spc="1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5544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1828800" indent="-18288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Font typeface="Wingdings" pitchFamily="2" charset="2"/>
              <a:buChar char="§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103120" indent="-18288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Wingdings" pitchFamily="2" charset="2"/>
              <a:buChar char="§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377440" indent="-182880" algn="l" defTabSz="914400" rtl="0" eaLnBrk="1" latinLnBrk="0" hangingPunct="1">
              <a:spcBef>
                <a:spcPct val="20000"/>
              </a:spcBef>
              <a:buClr>
                <a:schemeClr val="accent5"/>
              </a:buClr>
              <a:buFont typeface="Wingdings" pitchFamily="2" charset="2"/>
              <a:buChar char="§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" indent="0">
              <a:buFont typeface="Wingdings 2" pitchFamily="18" charset="2"/>
              <a:buNone/>
            </a:pPr>
            <a:r>
              <a:rPr lang="sk-SK" sz="1200" dirty="0" smtClean="0"/>
              <a:t>Pozn.: Plán pre oblasť „</a:t>
            </a:r>
            <a:r>
              <a:rPr lang="sk-SK" sz="1200" dirty="0" err="1" smtClean="0"/>
              <a:t>supraklavikuly</a:t>
            </a:r>
            <a:r>
              <a:rPr lang="sk-SK" sz="1200" dirty="0" smtClean="0"/>
              <a:t>“ je pri 3DCRT aj </a:t>
            </a:r>
            <a:r>
              <a:rPr lang="sk-SK" sz="1200" dirty="0" err="1" smtClean="0"/>
              <a:t>ConPas</a:t>
            </a:r>
            <a:r>
              <a:rPr lang="sk-SK" sz="1200" dirty="0" smtClean="0"/>
              <a:t> rovnaký.</a:t>
            </a:r>
            <a:endParaRPr lang="sk-SK" sz="1200" dirty="0"/>
          </a:p>
        </p:txBody>
      </p:sp>
    </p:spTree>
    <p:extLst>
      <p:ext uri="{BB962C8B-B14F-4D97-AF65-F5344CB8AC3E}">
        <p14:creationId xmlns:p14="http://schemas.microsoft.com/office/powerpoint/2010/main" val="1553404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objekt pre obsah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/>
              <a:t>ciele</a:t>
            </a:r>
            <a:r>
              <a:rPr lang="en-US" dirty="0"/>
              <a:t> </a:t>
            </a:r>
            <a:r>
              <a:rPr lang="en-US" dirty="0" err="1"/>
              <a:t>prednášky</a:t>
            </a:r>
            <a:endParaRPr lang="en-US" dirty="0"/>
          </a:p>
          <a:p>
            <a:r>
              <a:rPr lang="en-US" dirty="0" err="1"/>
              <a:t>materiál</a:t>
            </a:r>
            <a:r>
              <a:rPr lang="en-US" dirty="0"/>
              <a:t> a </a:t>
            </a:r>
            <a:r>
              <a:rPr lang="en-US" dirty="0" err="1"/>
              <a:t>metódy</a:t>
            </a:r>
            <a:endParaRPr lang="en-US" dirty="0"/>
          </a:p>
          <a:p>
            <a:r>
              <a:rPr lang="en-US" dirty="0" err="1"/>
              <a:t>prehľad</a:t>
            </a:r>
            <a:r>
              <a:rPr lang="en-US" dirty="0"/>
              <a:t> </a:t>
            </a:r>
            <a:r>
              <a:rPr lang="sk-SK" dirty="0" smtClean="0"/>
              <a:t>techník</a:t>
            </a:r>
            <a:r>
              <a:rPr lang="en-US" dirty="0" smtClean="0"/>
              <a:t> </a:t>
            </a:r>
            <a:r>
              <a:rPr lang="en-US" dirty="0" err="1" smtClean="0"/>
              <a:t>plánovania</a:t>
            </a:r>
            <a:r>
              <a:rPr lang="sk-SK" dirty="0" smtClean="0"/>
              <a:t> H</a:t>
            </a:r>
            <a:r>
              <a:rPr lang="en-US" dirty="0" smtClean="0"/>
              <a:t>&amp;</a:t>
            </a:r>
            <a:r>
              <a:rPr lang="sk-SK" dirty="0" smtClean="0"/>
              <a:t>N</a:t>
            </a:r>
            <a:r>
              <a:rPr lang="en-US" dirty="0" smtClean="0"/>
              <a:t> </a:t>
            </a:r>
            <a:r>
              <a:rPr lang="en-US" dirty="0" err="1"/>
              <a:t>vo</a:t>
            </a:r>
            <a:r>
              <a:rPr lang="en-US" dirty="0"/>
              <a:t> VOÚ, </a:t>
            </a:r>
            <a:r>
              <a:rPr lang="en-US" dirty="0" err="1"/>
              <a:t>a.s</a:t>
            </a:r>
            <a:r>
              <a:rPr lang="en-US" dirty="0"/>
              <a:t>.</a:t>
            </a:r>
          </a:p>
          <a:p>
            <a:r>
              <a:rPr lang="en-US" dirty="0"/>
              <a:t>3DCRT</a:t>
            </a:r>
          </a:p>
          <a:p>
            <a:r>
              <a:rPr lang="en-US" dirty="0"/>
              <a:t>3DCRT-ConPas</a:t>
            </a:r>
          </a:p>
          <a:p>
            <a:r>
              <a:rPr lang="en-US" dirty="0"/>
              <a:t>IMRT</a:t>
            </a:r>
          </a:p>
          <a:p>
            <a:r>
              <a:rPr lang="en-US" dirty="0" err="1" smtClean="0"/>
              <a:t>RapidArc</a:t>
            </a:r>
            <a:endParaRPr lang="en-US" dirty="0"/>
          </a:p>
          <a:p>
            <a:r>
              <a:rPr lang="en-US" dirty="0" err="1"/>
              <a:t>Porovnanie</a:t>
            </a:r>
            <a:r>
              <a:rPr lang="en-US" dirty="0"/>
              <a:t> </a:t>
            </a:r>
            <a:r>
              <a:rPr lang="en-US" dirty="0" err="1"/>
              <a:t>výsledkov</a:t>
            </a:r>
            <a:r>
              <a:rPr lang="en-US" dirty="0"/>
              <a:t> </a:t>
            </a:r>
            <a:r>
              <a:rPr lang="en-US" dirty="0" err="1"/>
              <a:t>plánov</a:t>
            </a:r>
            <a:endParaRPr lang="en-US" dirty="0"/>
          </a:p>
          <a:p>
            <a:r>
              <a:rPr lang="en-US" dirty="0" err="1"/>
              <a:t>Zhrnutie</a:t>
            </a:r>
            <a:r>
              <a:rPr lang="en-US" dirty="0"/>
              <a:t> </a:t>
            </a:r>
            <a:r>
              <a:rPr lang="en-US" dirty="0" err="1"/>
              <a:t>výsledkov</a:t>
            </a:r>
            <a:endParaRPr lang="en-US" dirty="0"/>
          </a:p>
          <a:p>
            <a:r>
              <a:rPr lang="en-US" dirty="0" err="1"/>
              <a:t>Záver</a:t>
            </a:r>
            <a:endParaRPr lang="en-US" dirty="0"/>
          </a:p>
        </p:txBody>
      </p:sp>
      <p:sp>
        <p:nvSpPr>
          <p:cNvPr id="3" name="Nadpis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dirty="0"/>
              <a:t>OBSAH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306111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obsahu 1"/>
          <p:cNvSpPr>
            <a:spLocks noGrp="1"/>
          </p:cNvSpPr>
          <p:nvPr>
            <p:ph idx="1"/>
          </p:nvPr>
        </p:nvSpPr>
        <p:spPr>
          <a:xfrm>
            <a:off x="395536" y="5757515"/>
            <a:ext cx="1381480" cy="615495"/>
          </a:xfrm>
        </p:spPr>
        <p:txBody>
          <a:bodyPr>
            <a:normAutofit/>
          </a:bodyPr>
          <a:lstStyle/>
          <a:p>
            <a:pPr marL="45720" indent="0">
              <a:buNone/>
            </a:pPr>
            <a:r>
              <a:rPr lang="sk-SK" sz="1800" dirty="0" smtClean="0"/>
              <a:t>a) 3DCRT</a:t>
            </a:r>
            <a:endParaRPr lang="sk-SK" sz="1800" dirty="0"/>
          </a:p>
        </p:txBody>
      </p:sp>
      <p:sp>
        <p:nvSpPr>
          <p:cNvPr id="3" name="Nadpis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Porovnanie</a:t>
            </a:r>
            <a:r>
              <a:rPr lang="en-US" dirty="0"/>
              <a:t> </a:t>
            </a:r>
            <a:r>
              <a:rPr lang="en-US" dirty="0" err="1"/>
              <a:t>výsledkov</a:t>
            </a:r>
            <a:r>
              <a:rPr lang="en-US" dirty="0"/>
              <a:t> </a:t>
            </a:r>
            <a:r>
              <a:rPr lang="en-US" dirty="0" err="1" smtClean="0"/>
              <a:t>plánov</a:t>
            </a:r>
            <a:endParaRPr lang="sk-SK" dirty="0"/>
          </a:p>
        </p:txBody>
      </p:sp>
      <p:sp>
        <p:nvSpPr>
          <p:cNvPr id="8" name="Zástupný symbol obsahu 1"/>
          <p:cNvSpPr txBox="1">
            <a:spLocks/>
          </p:cNvSpPr>
          <p:nvPr/>
        </p:nvSpPr>
        <p:spPr>
          <a:xfrm>
            <a:off x="2492681" y="5733256"/>
            <a:ext cx="1839549" cy="6480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 2" pitchFamily="18" charset="2"/>
              <a:buChar char=""/>
              <a:defRPr sz="2000" kern="1200" spc="15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48640" indent="-18288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Font typeface="Wingdings" pitchFamily="2" charset="2"/>
              <a:buChar char="§"/>
              <a:defRPr sz="1800" kern="1200" spc="1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22960" indent="-18288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Wingdings" pitchFamily="2" charset="2"/>
              <a:buChar char="§"/>
              <a:defRPr sz="1600" kern="1200" spc="1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097280" indent="-182880" algn="l" defTabSz="914400" rtl="0" eaLnBrk="1" latinLnBrk="0" hangingPunct="1">
              <a:spcBef>
                <a:spcPct val="20000"/>
              </a:spcBef>
              <a:buClr>
                <a:schemeClr val="accent4"/>
              </a:buClr>
              <a:buFont typeface="Wingdings" pitchFamily="2" charset="2"/>
              <a:buChar char="§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0" hangingPunct="1">
              <a:spcBef>
                <a:spcPct val="20000"/>
              </a:spcBef>
              <a:buClr>
                <a:schemeClr val="accent6"/>
              </a:buClr>
              <a:buFont typeface="Wingdings" pitchFamily="2" charset="2"/>
              <a:buChar char="§"/>
              <a:defRPr sz="1300" kern="1200" spc="1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5544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1828800" indent="-18288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Font typeface="Wingdings" pitchFamily="2" charset="2"/>
              <a:buChar char="§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103120" indent="-18288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Wingdings" pitchFamily="2" charset="2"/>
              <a:buChar char="§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377440" indent="-182880" algn="l" defTabSz="914400" rtl="0" eaLnBrk="1" latinLnBrk="0" hangingPunct="1">
              <a:spcBef>
                <a:spcPct val="20000"/>
              </a:spcBef>
              <a:buClr>
                <a:schemeClr val="accent5"/>
              </a:buClr>
              <a:buFont typeface="Wingdings" pitchFamily="2" charset="2"/>
              <a:buChar char="§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" indent="0">
              <a:buFont typeface="Wingdings 2" pitchFamily="18" charset="2"/>
              <a:buNone/>
            </a:pPr>
            <a:r>
              <a:rPr lang="sk-SK" sz="1800" dirty="0" smtClean="0"/>
              <a:t>b) 3D-ConPas</a:t>
            </a:r>
            <a:endParaRPr lang="sk-SK" sz="1800" dirty="0"/>
          </a:p>
        </p:txBody>
      </p:sp>
      <p:sp>
        <p:nvSpPr>
          <p:cNvPr id="9" name="Zástupný symbol obsahu 1"/>
          <p:cNvSpPr txBox="1">
            <a:spLocks/>
          </p:cNvSpPr>
          <p:nvPr/>
        </p:nvSpPr>
        <p:spPr>
          <a:xfrm>
            <a:off x="4897968" y="5733256"/>
            <a:ext cx="1831171" cy="56921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 2" pitchFamily="18" charset="2"/>
              <a:buChar char=""/>
              <a:defRPr sz="2000" kern="1200" spc="15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48640" indent="-18288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Font typeface="Wingdings" pitchFamily="2" charset="2"/>
              <a:buChar char="§"/>
              <a:defRPr sz="1800" kern="1200" spc="1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22960" indent="-18288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Wingdings" pitchFamily="2" charset="2"/>
              <a:buChar char="§"/>
              <a:defRPr sz="1600" kern="1200" spc="1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097280" indent="-182880" algn="l" defTabSz="914400" rtl="0" eaLnBrk="1" latinLnBrk="0" hangingPunct="1">
              <a:spcBef>
                <a:spcPct val="20000"/>
              </a:spcBef>
              <a:buClr>
                <a:schemeClr val="accent4"/>
              </a:buClr>
              <a:buFont typeface="Wingdings" pitchFamily="2" charset="2"/>
              <a:buChar char="§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0" hangingPunct="1">
              <a:spcBef>
                <a:spcPct val="20000"/>
              </a:spcBef>
              <a:buClr>
                <a:schemeClr val="accent6"/>
              </a:buClr>
              <a:buFont typeface="Wingdings" pitchFamily="2" charset="2"/>
              <a:buChar char="§"/>
              <a:defRPr sz="1300" kern="1200" spc="1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5544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1828800" indent="-18288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Font typeface="Wingdings" pitchFamily="2" charset="2"/>
              <a:buChar char="§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103120" indent="-18288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Wingdings" pitchFamily="2" charset="2"/>
              <a:buChar char="§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377440" indent="-182880" algn="l" defTabSz="914400" rtl="0" eaLnBrk="1" latinLnBrk="0" hangingPunct="1">
              <a:spcBef>
                <a:spcPct val="20000"/>
              </a:spcBef>
              <a:buClr>
                <a:schemeClr val="accent5"/>
              </a:buClr>
              <a:buFont typeface="Wingdings" pitchFamily="2" charset="2"/>
              <a:buChar char="§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" indent="0">
              <a:buFont typeface="Wingdings 2" pitchFamily="18" charset="2"/>
              <a:buNone/>
            </a:pPr>
            <a:r>
              <a:rPr lang="sk-SK" sz="1800" dirty="0" smtClean="0"/>
              <a:t>c) IMRT(S</a:t>
            </a:r>
            <a:r>
              <a:rPr lang="en-US" sz="1800" dirty="0" smtClean="0"/>
              <a:t>&amp;</a:t>
            </a:r>
            <a:r>
              <a:rPr lang="sk-SK" sz="1800" dirty="0" smtClean="0"/>
              <a:t>S)</a:t>
            </a:r>
            <a:endParaRPr lang="sk-SK" sz="1800" dirty="0"/>
          </a:p>
        </p:txBody>
      </p:sp>
      <p:sp>
        <p:nvSpPr>
          <p:cNvPr id="10" name="Zástupný symbol obsahu 1"/>
          <p:cNvSpPr txBox="1">
            <a:spLocks/>
          </p:cNvSpPr>
          <p:nvPr/>
        </p:nvSpPr>
        <p:spPr>
          <a:xfrm>
            <a:off x="6998260" y="5733256"/>
            <a:ext cx="1824069" cy="65781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 2" pitchFamily="18" charset="2"/>
              <a:buChar char=""/>
              <a:defRPr sz="2000" kern="1200" spc="15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48640" indent="-18288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Font typeface="Wingdings" pitchFamily="2" charset="2"/>
              <a:buChar char="§"/>
              <a:defRPr sz="1800" kern="1200" spc="1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22960" indent="-18288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Wingdings" pitchFamily="2" charset="2"/>
              <a:buChar char="§"/>
              <a:defRPr sz="1600" kern="1200" spc="1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097280" indent="-182880" algn="l" defTabSz="914400" rtl="0" eaLnBrk="1" latinLnBrk="0" hangingPunct="1">
              <a:spcBef>
                <a:spcPct val="20000"/>
              </a:spcBef>
              <a:buClr>
                <a:schemeClr val="accent4"/>
              </a:buClr>
              <a:buFont typeface="Wingdings" pitchFamily="2" charset="2"/>
              <a:buChar char="§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0" hangingPunct="1">
              <a:spcBef>
                <a:spcPct val="20000"/>
              </a:spcBef>
              <a:buClr>
                <a:schemeClr val="accent6"/>
              </a:buClr>
              <a:buFont typeface="Wingdings" pitchFamily="2" charset="2"/>
              <a:buChar char="§"/>
              <a:defRPr sz="1300" kern="1200" spc="1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5544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1828800" indent="-18288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Font typeface="Wingdings" pitchFamily="2" charset="2"/>
              <a:buChar char="§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103120" indent="-18288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Wingdings" pitchFamily="2" charset="2"/>
              <a:buChar char="§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377440" indent="-182880" algn="l" defTabSz="914400" rtl="0" eaLnBrk="1" latinLnBrk="0" hangingPunct="1">
              <a:spcBef>
                <a:spcPct val="20000"/>
              </a:spcBef>
              <a:buClr>
                <a:schemeClr val="accent5"/>
              </a:buClr>
              <a:buFont typeface="Wingdings" pitchFamily="2" charset="2"/>
              <a:buChar char="§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" indent="0">
              <a:buFont typeface="Wingdings 2" pitchFamily="18" charset="2"/>
              <a:buNone/>
            </a:pPr>
            <a:r>
              <a:rPr lang="sk-SK" sz="1800" dirty="0" smtClean="0"/>
              <a:t>d)RA(VMAT)</a:t>
            </a:r>
            <a:endParaRPr lang="sk-SK" sz="1800" dirty="0"/>
          </a:p>
        </p:txBody>
      </p:sp>
      <p:sp>
        <p:nvSpPr>
          <p:cNvPr id="17" name="Zástupný symbol obsahu 1"/>
          <p:cNvSpPr txBox="1">
            <a:spLocks/>
          </p:cNvSpPr>
          <p:nvPr/>
        </p:nvSpPr>
        <p:spPr>
          <a:xfrm>
            <a:off x="564068" y="6381328"/>
            <a:ext cx="7968372" cy="39947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 2" pitchFamily="18" charset="2"/>
              <a:buChar char=""/>
              <a:defRPr sz="2000" kern="1200" spc="15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48640" indent="-18288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Font typeface="Wingdings" pitchFamily="2" charset="2"/>
              <a:buChar char="§"/>
              <a:defRPr sz="1800" kern="1200" spc="1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22960" indent="-18288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Wingdings" pitchFamily="2" charset="2"/>
              <a:buChar char="§"/>
              <a:defRPr sz="1600" kern="1200" spc="1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097280" indent="-182880" algn="l" defTabSz="914400" rtl="0" eaLnBrk="1" latinLnBrk="0" hangingPunct="1">
              <a:spcBef>
                <a:spcPct val="20000"/>
              </a:spcBef>
              <a:buClr>
                <a:schemeClr val="accent4"/>
              </a:buClr>
              <a:buFont typeface="Wingdings" pitchFamily="2" charset="2"/>
              <a:buChar char="§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0" hangingPunct="1">
              <a:spcBef>
                <a:spcPct val="20000"/>
              </a:spcBef>
              <a:buClr>
                <a:schemeClr val="accent6"/>
              </a:buClr>
              <a:buFont typeface="Wingdings" pitchFamily="2" charset="2"/>
              <a:buChar char="§"/>
              <a:defRPr sz="1300" kern="1200" spc="1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5544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1828800" indent="-18288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Font typeface="Wingdings" pitchFamily="2" charset="2"/>
              <a:buChar char="§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103120" indent="-18288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Wingdings" pitchFamily="2" charset="2"/>
              <a:buChar char="§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377440" indent="-182880" algn="l" defTabSz="914400" rtl="0" eaLnBrk="1" latinLnBrk="0" hangingPunct="1">
              <a:spcBef>
                <a:spcPct val="20000"/>
              </a:spcBef>
              <a:buClr>
                <a:schemeClr val="accent5"/>
              </a:buClr>
              <a:buFont typeface="Wingdings" pitchFamily="2" charset="2"/>
              <a:buChar char="§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" indent="0">
              <a:buFont typeface="Wingdings 2" pitchFamily="18" charset="2"/>
              <a:buNone/>
            </a:pPr>
            <a:r>
              <a:rPr lang="sk-SK" sz="1200" dirty="0" smtClean="0"/>
              <a:t>Pozn.: DVH pre PTV1 (do 50Gy).</a:t>
            </a:r>
            <a:endParaRPr lang="sk-SK" sz="1200" dirty="0"/>
          </a:p>
        </p:txBody>
      </p:sp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3226455"/>
            <a:ext cx="3475521" cy="25068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3" y="1628800"/>
            <a:ext cx="3122271" cy="2671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9783" y="3140968"/>
            <a:ext cx="3199925" cy="2592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628800"/>
            <a:ext cx="3160936" cy="2671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414275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adpis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Porovnanie</a:t>
            </a:r>
            <a:r>
              <a:rPr lang="en-US" dirty="0"/>
              <a:t> </a:t>
            </a:r>
            <a:r>
              <a:rPr lang="en-US" dirty="0" err="1"/>
              <a:t>výsledkov</a:t>
            </a:r>
            <a:r>
              <a:rPr lang="en-US" dirty="0"/>
              <a:t> </a:t>
            </a:r>
            <a:r>
              <a:rPr lang="en-US" dirty="0" err="1"/>
              <a:t>plánov</a:t>
            </a:r>
            <a:endParaRPr lang="sk-SK" dirty="0"/>
          </a:p>
        </p:txBody>
      </p:sp>
      <p:graphicFrame>
        <p:nvGraphicFramePr>
          <p:cNvPr id="6" name="Zástupný symbol obsahu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640373288"/>
              </p:ext>
            </p:extLst>
          </p:nvPr>
        </p:nvGraphicFramePr>
        <p:xfrm>
          <a:off x="323528" y="2276872"/>
          <a:ext cx="8341360" cy="102209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42925"/>
                <a:gridCol w="490855"/>
                <a:gridCol w="409575"/>
                <a:gridCol w="419100"/>
                <a:gridCol w="490855"/>
                <a:gridCol w="524510"/>
                <a:gridCol w="524510"/>
                <a:gridCol w="464820"/>
                <a:gridCol w="490855"/>
                <a:gridCol w="524510"/>
                <a:gridCol w="524510"/>
                <a:gridCol w="464820"/>
                <a:gridCol w="490855"/>
                <a:gridCol w="524510"/>
                <a:gridCol w="524510"/>
                <a:gridCol w="464820"/>
                <a:gridCol w="464820"/>
              </a:tblGrid>
              <a:tr h="252730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k-SK" sz="800" dirty="0">
                          <a:effectLst/>
                        </a:rPr>
                        <a:t> </a:t>
                      </a:r>
                      <a:endParaRPr lang="sk-SK" sz="1100" dirty="0">
                        <a:effectLst/>
                        <a:latin typeface="Calibri"/>
                        <a:ea typeface="Lucida Sans Unicode"/>
                      </a:endParaRPr>
                    </a:p>
                  </a:txBody>
                  <a:tcPr marL="71755" marR="68580" marT="0" marB="0" anchor="ctr"/>
                </a:tc>
                <a:tc grid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k-SK" sz="800">
                          <a:effectLst/>
                        </a:rPr>
                        <a:t>Minimum (%)</a:t>
                      </a:r>
                      <a:endParaRPr lang="sk-SK" sz="1100">
                        <a:effectLst/>
                        <a:latin typeface="Calibri"/>
                        <a:ea typeface="Lucida Sans Unicode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sk-SK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k-SK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k-SK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k-SK" sz="800">
                          <a:effectLst/>
                        </a:rPr>
                        <a:t>Maximum (%)</a:t>
                      </a:r>
                      <a:endParaRPr lang="sk-SK" sz="1100">
                        <a:effectLst/>
                        <a:latin typeface="Calibri"/>
                        <a:ea typeface="Lucida Sans Unicode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sk-SK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k-SK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k-SK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k-SK" sz="800">
                          <a:effectLst/>
                        </a:rPr>
                        <a:t>Average (%)</a:t>
                      </a:r>
                      <a:endParaRPr lang="sk-SK" sz="1100">
                        <a:effectLst/>
                        <a:latin typeface="Calibri"/>
                        <a:ea typeface="Lucida Sans Unicode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sk-SK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k-SK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k-SK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k-SK" sz="800">
                          <a:effectLst/>
                        </a:rPr>
                        <a:t>V95 (%)</a:t>
                      </a:r>
                      <a:endParaRPr lang="sk-SK" sz="1100">
                        <a:effectLst/>
                        <a:latin typeface="Calibri"/>
                        <a:ea typeface="Lucida Sans Unicode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sk-SK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k-SK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k-SK"/>
                    </a:p>
                  </a:txBody>
                  <a:tcPr/>
                </a:tc>
              </a:tr>
              <a:tr h="161925">
                <a:tc vMerge="1">
                  <a:txBody>
                    <a:bodyPr/>
                    <a:lstStyle/>
                    <a:p>
                      <a:endParaRPr lang="sk-SK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k-SK" sz="800" dirty="0" smtClean="0">
                          <a:effectLst/>
                          <a:latin typeface="+mn-lt"/>
                          <a:ea typeface="+mn-ea"/>
                        </a:rPr>
                        <a:t>3DCRT</a:t>
                      </a:r>
                      <a:endParaRPr lang="sk-SK" sz="1100" dirty="0">
                        <a:effectLst/>
                        <a:latin typeface="Calibri"/>
                        <a:ea typeface="Lucida Sans Unicode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k-SK" sz="800" dirty="0" err="1">
                          <a:effectLst/>
                        </a:rPr>
                        <a:t>Con</a:t>
                      </a:r>
                      <a:endParaRPr lang="sk-SK" sz="1100" dirty="0"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k-SK" sz="800" dirty="0">
                          <a:effectLst/>
                        </a:rPr>
                        <a:t>Pas</a:t>
                      </a:r>
                      <a:endParaRPr lang="sk-SK" sz="1100" dirty="0">
                        <a:effectLst/>
                        <a:latin typeface="Calibri"/>
                        <a:ea typeface="Lucida Sans Unicode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k-SK" sz="800">
                          <a:effectLst/>
                        </a:rPr>
                        <a:t>IMRT</a:t>
                      </a:r>
                      <a:endParaRPr lang="sk-SK" sz="1100">
                        <a:effectLst/>
                        <a:latin typeface="Calibri"/>
                        <a:ea typeface="Lucida Sans Unicode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k-SK" sz="800">
                          <a:effectLst/>
                        </a:rPr>
                        <a:t>Rapid</a:t>
                      </a:r>
                      <a:endParaRPr lang="sk-SK" sz="1100"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k-SK" sz="800">
                          <a:effectLst/>
                        </a:rPr>
                        <a:t>Arc</a:t>
                      </a:r>
                      <a:endParaRPr lang="sk-SK" sz="1100">
                        <a:effectLst/>
                        <a:latin typeface="Calibri"/>
                        <a:ea typeface="Lucida Sans Unicode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k-SK" sz="800" dirty="0" smtClean="0">
                          <a:effectLst/>
                        </a:rPr>
                        <a:t>3DCRT</a:t>
                      </a:r>
                      <a:endParaRPr lang="sk-SK" sz="1100" dirty="0">
                        <a:effectLst/>
                        <a:latin typeface="Calibri"/>
                        <a:ea typeface="Lucida Sans Unicode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k-SK" sz="800">
                          <a:effectLst/>
                        </a:rPr>
                        <a:t>ConPas</a:t>
                      </a:r>
                      <a:endParaRPr lang="sk-SK" sz="1100">
                        <a:effectLst/>
                        <a:latin typeface="Calibri"/>
                        <a:ea typeface="Lucida Sans Unicode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k-SK" sz="800" dirty="0">
                          <a:effectLst/>
                        </a:rPr>
                        <a:t>IMRT</a:t>
                      </a:r>
                      <a:endParaRPr lang="sk-SK" sz="1100" dirty="0">
                        <a:effectLst/>
                        <a:latin typeface="Calibri"/>
                        <a:ea typeface="Lucida Sans Unicode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k-SK" sz="800">
                          <a:effectLst/>
                        </a:rPr>
                        <a:t>Rapid</a:t>
                      </a:r>
                      <a:endParaRPr lang="sk-SK" sz="1100"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k-SK" sz="800">
                          <a:effectLst/>
                        </a:rPr>
                        <a:t>Arc</a:t>
                      </a:r>
                      <a:endParaRPr lang="sk-SK" sz="1100">
                        <a:effectLst/>
                        <a:latin typeface="Calibri"/>
                        <a:ea typeface="Lucida Sans Unicode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k-SK" sz="800" dirty="0" smtClean="0">
                          <a:effectLst/>
                        </a:rPr>
                        <a:t>3DCRT</a:t>
                      </a:r>
                      <a:endParaRPr lang="sk-SK" sz="1100" dirty="0">
                        <a:effectLst/>
                        <a:latin typeface="Calibri"/>
                        <a:ea typeface="Lucida Sans Unicode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k-SK" sz="800">
                          <a:effectLst/>
                        </a:rPr>
                        <a:t>ConPas</a:t>
                      </a:r>
                      <a:endParaRPr lang="sk-SK" sz="1100">
                        <a:effectLst/>
                        <a:latin typeface="Calibri"/>
                        <a:ea typeface="Lucida Sans Unicode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k-SK" sz="800">
                          <a:effectLst/>
                        </a:rPr>
                        <a:t>IMRT</a:t>
                      </a:r>
                      <a:endParaRPr lang="sk-SK" sz="1100">
                        <a:effectLst/>
                        <a:latin typeface="Calibri"/>
                        <a:ea typeface="Lucida Sans Unicode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k-SK" sz="800">
                          <a:effectLst/>
                        </a:rPr>
                        <a:t>Rapid</a:t>
                      </a:r>
                      <a:endParaRPr lang="sk-SK" sz="1100"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k-SK" sz="800">
                          <a:effectLst/>
                        </a:rPr>
                        <a:t>Arc</a:t>
                      </a:r>
                      <a:endParaRPr lang="sk-SK" sz="1100">
                        <a:effectLst/>
                        <a:latin typeface="Calibri"/>
                        <a:ea typeface="Lucida Sans Unicode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k-SK" sz="800" dirty="0" smtClean="0">
                          <a:effectLst/>
                        </a:rPr>
                        <a:t>3DCRT</a:t>
                      </a:r>
                      <a:endParaRPr lang="sk-SK" sz="1100" dirty="0">
                        <a:effectLst/>
                        <a:latin typeface="Calibri"/>
                        <a:ea typeface="Lucida Sans Unicode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k-SK" sz="800">
                          <a:effectLst/>
                        </a:rPr>
                        <a:t>ConPas</a:t>
                      </a:r>
                      <a:endParaRPr lang="sk-SK" sz="1100">
                        <a:effectLst/>
                        <a:latin typeface="Calibri"/>
                        <a:ea typeface="Lucida Sans Unicode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k-SK" sz="800">
                          <a:effectLst/>
                        </a:rPr>
                        <a:t>IMRT</a:t>
                      </a:r>
                      <a:endParaRPr lang="sk-SK" sz="1100">
                        <a:effectLst/>
                        <a:latin typeface="Calibri"/>
                        <a:ea typeface="Lucida Sans Unicode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k-SK" sz="800">
                          <a:effectLst/>
                        </a:rPr>
                        <a:t>Rapid</a:t>
                      </a:r>
                      <a:endParaRPr lang="sk-SK" sz="1100"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k-SK" sz="800">
                          <a:effectLst/>
                        </a:rPr>
                        <a:t>Arc</a:t>
                      </a:r>
                      <a:endParaRPr lang="sk-SK" sz="1100">
                        <a:effectLst/>
                        <a:latin typeface="Calibri"/>
                        <a:ea typeface="Lucida Sans Unicode"/>
                      </a:endParaRPr>
                    </a:p>
                  </a:txBody>
                  <a:tcPr marL="68580" marR="68580" marT="0" marB="0" anchor="ctr"/>
                </a:tc>
              </a:tr>
              <a:tr h="23622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k-SK" sz="800">
                          <a:effectLst/>
                        </a:rPr>
                        <a:t>CTV1</a:t>
                      </a:r>
                      <a:endParaRPr lang="sk-SK" sz="1100">
                        <a:effectLst/>
                        <a:latin typeface="Calibri"/>
                        <a:ea typeface="Lucida Sans Unicode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k-SK" sz="800">
                          <a:effectLst/>
                        </a:rPr>
                        <a:t>88,18</a:t>
                      </a:r>
                      <a:endParaRPr lang="sk-SK" sz="1100">
                        <a:effectLst/>
                        <a:latin typeface="Calibri"/>
                        <a:ea typeface="Lucida Sans Unicode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k-SK" sz="800">
                          <a:effectLst/>
                        </a:rPr>
                        <a:t>89,97</a:t>
                      </a:r>
                      <a:endParaRPr lang="sk-SK" sz="1100">
                        <a:effectLst/>
                        <a:latin typeface="Calibri"/>
                        <a:ea typeface="Lucida Sans Unicode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k-SK" sz="800">
                          <a:effectLst/>
                        </a:rPr>
                        <a:t>88,79</a:t>
                      </a:r>
                      <a:endParaRPr lang="sk-SK" sz="1100">
                        <a:effectLst/>
                        <a:latin typeface="Calibri"/>
                        <a:ea typeface="Lucida Sans Unicode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k-SK" sz="800">
                          <a:effectLst/>
                        </a:rPr>
                        <a:t>93,20</a:t>
                      </a:r>
                      <a:endParaRPr lang="sk-SK" sz="1100">
                        <a:effectLst/>
                        <a:latin typeface="Calibri"/>
                        <a:ea typeface="Lucida Sans Unicode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k-SK" sz="800">
                          <a:effectLst/>
                        </a:rPr>
                        <a:t>109,71</a:t>
                      </a:r>
                      <a:endParaRPr lang="sk-SK" sz="1100">
                        <a:effectLst/>
                        <a:latin typeface="Calibri"/>
                        <a:ea typeface="Lucida Sans Unicode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k-SK" sz="800">
                          <a:effectLst/>
                        </a:rPr>
                        <a:t>108,16</a:t>
                      </a:r>
                      <a:endParaRPr lang="sk-SK" sz="1100">
                        <a:effectLst/>
                        <a:latin typeface="Calibri"/>
                        <a:ea typeface="Lucida Sans Unicode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k-SK" sz="800">
                          <a:effectLst/>
                        </a:rPr>
                        <a:t>108,75</a:t>
                      </a:r>
                      <a:endParaRPr lang="sk-SK" sz="1100">
                        <a:effectLst/>
                        <a:latin typeface="Calibri"/>
                        <a:ea typeface="Lucida Sans Unicode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k-SK" sz="800">
                          <a:effectLst/>
                        </a:rPr>
                        <a:t>108,90</a:t>
                      </a:r>
                      <a:endParaRPr lang="sk-SK" sz="1100">
                        <a:effectLst/>
                        <a:latin typeface="Calibri"/>
                        <a:ea typeface="Lucida Sans Unicode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k-SK" sz="800">
                          <a:effectLst/>
                        </a:rPr>
                        <a:t>102,78</a:t>
                      </a:r>
                      <a:endParaRPr lang="sk-SK" sz="1100">
                        <a:effectLst/>
                        <a:latin typeface="Calibri"/>
                        <a:ea typeface="Lucida Sans Unicode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k-SK" sz="800">
                          <a:effectLst/>
                        </a:rPr>
                        <a:t>102,15</a:t>
                      </a:r>
                      <a:endParaRPr lang="sk-SK" sz="1100">
                        <a:effectLst/>
                        <a:latin typeface="Calibri"/>
                        <a:ea typeface="Lucida Sans Unicode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k-SK" sz="800">
                          <a:effectLst/>
                        </a:rPr>
                        <a:t>101,71</a:t>
                      </a:r>
                      <a:endParaRPr lang="sk-SK" sz="1100">
                        <a:effectLst/>
                        <a:latin typeface="Calibri"/>
                        <a:ea typeface="Lucida Sans Unicode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k-SK" sz="800">
                          <a:effectLst/>
                        </a:rPr>
                        <a:t>101,40</a:t>
                      </a:r>
                      <a:endParaRPr lang="sk-SK" sz="1100">
                        <a:effectLst/>
                        <a:latin typeface="Calibri"/>
                        <a:ea typeface="Lucida Sans Unicode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k-SK" sz="800">
                          <a:effectLst/>
                        </a:rPr>
                        <a:t>99,69</a:t>
                      </a:r>
                      <a:endParaRPr lang="sk-SK" sz="1100">
                        <a:effectLst/>
                        <a:latin typeface="Calibri"/>
                        <a:ea typeface="Lucida Sans Unicode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k-SK" sz="800">
                          <a:effectLst/>
                        </a:rPr>
                        <a:t>99,85</a:t>
                      </a:r>
                      <a:endParaRPr lang="sk-SK" sz="1100">
                        <a:effectLst/>
                        <a:latin typeface="Calibri"/>
                        <a:ea typeface="Lucida Sans Unicode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k-SK" sz="800">
                          <a:effectLst/>
                        </a:rPr>
                        <a:t>100,02</a:t>
                      </a:r>
                      <a:endParaRPr lang="sk-SK" sz="1100">
                        <a:effectLst/>
                        <a:latin typeface="Calibri"/>
                        <a:ea typeface="Lucida Sans Unicode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k-SK" sz="800">
                          <a:effectLst/>
                        </a:rPr>
                        <a:t>100,00</a:t>
                      </a:r>
                      <a:endParaRPr lang="sk-SK" sz="1100">
                        <a:effectLst/>
                        <a:latin typeface="Calibri"/>
                        <a:ea typeface="Lucida Sans Unicode"/>
                      </a:endParaRPr>
                    </a:p>
                  </a:txBody>
                  <a:tcPr marL="68580" marR="68580" marT="0" marB="0" anchor="ctr"/>
                </a:tc>
              </a:tr>
              <a:tr h="25273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k-SK" sz="800">
                          <a:effectLst/>
                        </a:rPr>
                        <a:t>PTV1</a:t>
                      </a:r>
                      <a:endParaRPr lang="sk-SK" sz="1100">
                        <a:effectLst/>
                        <a:latin typeface="Calibri"/>
                        <a:ea typeface="Lucida Sans Unicode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k-SK" sz="800">
                          <a:effectLst/>
                        </a:rPr>
                        <a:t>67,86</a:t>
                      </a:r>
                      <a:endParaRPr lang="sk-SK" sz="1100">
                        <a:effectLst/>
                        <a:latin typeface="Calibri"/>
                        <a:ea typeface="Lucida Sans Unicode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k-SK" sz="800">
                          <a:effectLst/>
                        </a:rPr>
                        <a:t>67,53</a:t>
                      </a:r>
                      <a:endParaRPr lang="sk-SK" sz="1100">
                        <a:effectLst/>
                        <a:latin typeface="Calibri"/>
                        <a:ea typeface="Lucida Sans Unicode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k-SK" sz="800">
                          <a:effectLst/>
                        </a:rPr>
                        <a:t>82,22</a:t>
                      </a:r>
                      <a:endParaRPr lang="sk-SK" sz="1100">
                        <a:effectLst/>
                        <a:latin typeface="Calibri"/>
                        <a:ea typeface="Lucida Sans Unicode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k-SK" sz="800">
                          <a:effectLst/>
                        </a:rPr>
                        <a:t>70,90</a:t>
                      </a:r>
                      <a:endParaRPr lang="sk-SK" sz="1100">
                        <a:effectLst/>
                        <a:latin typeface="Calibri"/>
                        <a:ea typeface="Lucida Sans Unicode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k-SK" sz="800">
                          <a:effectLst/>
                        </a:rPr>
                        <a:t>109,71</a:t>
                      </a:r>
                      <a:endParaRPr lang="sk-SK" sz="1100">
                        <a:effectLst/>
                        <a:latin typeface="Calibri"/>
                        <a:ea typeface="Lucida Sans Unicode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k-SK" sz="800">
                          <a:effectLst/>
                        </a:rPr>
                        <a:t>108,16</a:t>
                      </a:r>
                      <a:endParaRPr lang="sk-SK" sz="1100">
                        <a:effectLst/>
                        <a:latin typeface="Calibri"/>
                        <a:ea typeface="Lucida Sans Unicode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k-SK" sz="800">
                          <a:effectLst/>
                        </a:rPr>
                        <a:t>108,75</a:t>
                      </a:r>
                      <a:endParaRPr lang="sk-SK" sz="1100">
                        <a:effectLst/>
                        <a:latin typeface="Calibri"/>
                        <a:ea typeface="Lucida Sans Unicode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k-SK" sz="800">
                          <a:effectLst/>
                        </a:rPr>
                        <a:t>108,90</a:t>
                      </a:r>
                      <a:endParaRPr lang="sk-SK" sz="1100">
                        <a:effectLst/>
                        <a:latin typeface="Calibri"/>
                        <a:ea typeface="Lucida Sans Unicode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k-SK" sz="800">
                          <a:effectLst/>
                        </a:rPr>
                        <a:t>101,68</a:t>
                      </a:r>
                      <a:endParaRPr lang="sk-SK" sz="1100">
                        <a:effectLst/>
                        <a:latin typeface="Calibri"/>
                        <a:ea typeface="Lucida Sans Unicode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k-SK" sz="800">
                          <a:effectLst/>
                        </a:rPr>
                        <a:t>101,50</a:t>
                      </a:r>
                      <a:endParaRPr lang="sk-SK" sz="1100">
                        <a:effectLst/>
                        <a:latin typeface="Calibri"/>
                        <a:ea typeface="Lucida Sans Unicode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k-SK" sz="800">
                          <a:effectLst/>
                        </a:rPr>
                        <a:t>101,32</a:t>
                      </a:r>
                      <a:endParaRPr lang="sk-SK" sz="1100">
                        <a:effectLst/>
                        <a:latin typeface="Calibri"/>
                        <a:ea typeface="Lucida Sans Unicode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k-SK" sz="800">
                          <a:effectLst/>
                        </a:rPr>
                        <a:t>100,30</a:t>
                      </a:r>
                      <a:endParaRPr lang="sk-SK" sz="1100">
                        <a:effectLst/>
                        <a:latin typeface="Calibri"/>
                        <a:ea typeface="Lucida Sans Unicode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k-SK" sz="800">
                          <a:effectLst/>
                        </a:rPr>
                        <a:t>94,78</a:t>
                      </a:r>
                      <a:endParaRPr lang="sk-SK" sz="1100">
                        <a:effectLst/>
                        <a:latin typeface="Calibri"/>
                        <a:ea typeface="Lucida Sans Unicode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k-SK" sz="800">
                          <a:effectLst/>
                        </a:rPr>
                        <a:t>95,72</a:t>
                      </a:r>
                      <a:endParaRPr lang="sk-SK" sz="1100">
                        <a:effectLst/>
                        <a:latin typeface="Calibri"/>
                        <a:ea typeface="Lucida Sans Unicode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k-SK" sz="800">
                          <a:effectLst/>
                        </a:rPr>
                        <a:t>97,74</a:t>
                      </a:r>
                      <a:endParaRPr lang="sk-SK" sz="1100">
                        <a:effectLst/>
                        <a:latin typeface="Calibri"/>
                        <a:ea typeface="Lucida Sans Unicode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k-SK" sz="800" dirty="0">
                          <a:effectLst/>
                        </a:rPr>
                        <a:t>96,10</a:t>
                      </a:r>
                      <a:endParaRPr lang="sk-SK" sz="1100" dirty="0">
                        <a:effectLst/>
                        <a:latin typeface="Calibri"/>
                        <a:ea typeface="Lucida Sans Unicode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graphicFrame>
        <p:nvGraphicFramePr>
          <p:cNvPr id="7" name="Zástupný symbol obsahu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477426012"/>
              </p:ext>
            </p:extLst>
          </p:nvPr>
        </p:nvGraphicFramePr>
        <p:xfrm>
          <a:off x="2267744" y="4005064"/>
          <a:ext cx="4316730" cy="152920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593850"/>
                <a:gridCol w="659765"/>
                <a:gridCol w="710565"/>
                <a:gridCol w="537845"/>
                <a:gridCol w="814705"/>
              </a:tblGrid>
              <a:tr h="26733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k-SK" sz="1200" dirty="0" err="1">
                          <a:effectLst/>
                        </a:rPr>
                        <a:t>OaR</a:t>
                      </a:r>
                      <a:r>
                        <a:rPr lang="sk-SK" sz="1200" dirty="0">
                          <a:effectLst/>
                        </a:rPr>
                        <a:t> (PTV1)</a:t>
                      </a:r>
                      <a:endParaRPr lang="sk-SK" sz="1100" dirty="0">
                        <a:effectLst/>
                        <a:latin typeface="Calibri"/>
                        <a:ea typeface="Lucida Sans Unicode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k-SK" sz="1200" dirty="0" smtClean="0">
                          <a:effectLst/>
                        </a:rPr>
                        <a:t>3DCRT</a:t>
                      </a:r>
                      <a:endParaRPr lang="sk-SK" sz="1100" dirty="0">
                        <a:effectLst/>
                        <a:latin typeface="Calibri"/>
                        <a:ea typeface="Lucida Sans Unicode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k-SK" sz="1200">
                          <a:effectLst/>
                        </a:rPr>
                        <a:t>ConPas</a:t>
                      </a:r>
                      <a:endParaRPr lang="sk-SK" sz="1100">
                        <a:effectLst/>
                        <a:latin typeface="Calibri"/>
                        <a:ea typeface="Lucida Sans Unicode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k-SK" sz="1200">
                          <a:effectLst/>
                        </a:rPr>
                        <a:t>IMRT</a:t>
                      </a:r>
                      <a:endParaRPr lang="sk-SK" sz="1100">
                        <a:effectLst/>
                        <a:latin typeface="Calibri"/>
                        <a:ea typeface="Lucida Sans Unicode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k-SK" sz="1200">
                          <a:effectLst/>
                        </a:rPr>
                        <a:t>RapidArc</a:t>
                      </a:r>
                      <a:endParaRPr lang="sk-SK" sz="1100">
                        <a:effectLst/>
                        <a:latin typeface="Calibri"/>
                        <a:ea typeface="Lucida Sans Unicode"/>
                      </a:endParaRPr>
                    </a:p>
                  </a:txBody>
                  <a:tcPr marL="68580" marR="68580" marT="0" marB="0" anchor="ctr"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k-SK" sz="1200">
                          <a:effectLst/>
                        </a:rPr>
                        <a:t>miecha</a:t>
                      </a:r>
                      <a:endParaRPr lang="sk-SK" sz="1100"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k-SK" sz="1200">
                          <a:effectLst/>
                        </a:rPr>
                        <a:t>(Maximum, Gy)</a:t>
                      </a:r>
                      <a:endParaRPr lang="sk-SK" sz="1100">
                        <a:effectLst/>
                        <a:latin typeface="Calibri"/>
                        <a:ea typeface="Lucida Sans Unicode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k-SK" sz="1200">
                          <a:effectLst/>
                        </a:rPr>
                        <a:t>45,05</a:t>
                      </a:r>
                      <a:endParaRPr lang="sk-SK" sz="1100">
                        <a:effectLst/>
                        <a:latin typeface="Calibri"/>
                        <a:ea typeface="Lucida Sans Unicode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k-SK" sz="1200">
                          <a:effectLst/>
                        </a:rPr>
                        <a:t>39,61</a:t>
                      </a:r>
                      <a:endParaRPr lang="sk-SK" sz="1100">
                        <a:effectLst/>
                        <a:latin typeface="Calibri"/>
                        <a:ea typeface="Lucida Sans Unicode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k-SK" sz="1200">
                          <a:effectLst/>
                        </a:rPr>
                        <a:t>37,92</a:t>
                      </a:r>
                      <a:endParaRPr lang="sk-SK" sz="1100">
                        <a:effectLst/>
                        <a:latin typeface="Calibri"/>
                        <a:ea typeface="Lucida Sans Unicode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k-SK" sz="1200">
                          <a:effectLst/>
                        </a:rPr>
                        <a:t>32,26</a:t>
                      </a:r>
                      <a:endParaRPr lang="sk-SK" sz="1100">
                        <a:effectLst/>
                        <a:latin typeface="Calibri"/>
                        <a:ea typeface="Lucida Sans Unicode"/>
                      </a:endParaRPr>
                    </a:p>
                  </a:txBody>
                  <a:tcPr marL="68580" marR="68580" marT="0" marB="0" anchor="ctr"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k-SK" sz="1200">
                          <a:effectLst/>
                        </a:rPr>
                        <a:t>glandula parotis dx.</a:t>
                      </a:r>
                      <a:endParaRPr lang="sk-SK" sz="1100"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k-SK" sz="1200">
                          <a:effectLst/>
                        </a:rPr>
                        <a:t>(Average, Gy)</a:t>
                      </a:r>
                      <a:endParaRPr lang="sk-SK" sz="1100">
                        <a:effectLst/>
                        <a:latin typeface="Calibri"/>
                        <a:ea typeface="Lucida Sans Unicode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k-SK" sz="1200">
                          <a:effectLst/>
                        </a:rPr>
                        <a:t>34,01</a:t>
                      </a:r>
                      <a:endParaRPr lang="sk-SK" sz="1100">
                        <a:effectLst/>
                        <a:latin typeface="Calibri"/>
                        <a:ea typeface="Lucida Sans Unicode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k-SK" sz="1200">
                          <a:effectLst/>
                        </a:rPr>
                        <a:t>22,75</a:t>
                      </a:r>
                      <a:endParaRPr lang="sk-SK" sz="1100">
                        <a:effectLst/>
                        <a:latin typeface="Calibri"/>
                        <a:ea typeface="Lucida Sans Unicode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k-SK" sz="1200">
                          <a:effectLst/>
                        </a:rPr>
                        <a:t>25,60</a:t>
                      </a:r>
                      <a:endParaRPr lang="sk-SK" sz="1100">
                        <a:effectLst/>
                        <a:latin typeface="Calibri"/>
                        <a:ea typeface="Lucida Sans Unicode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k-SK" sz="1200">
                          <a:effectLst/>
                        </a:rPr>
                        <a:t>18,12</a:t>
                      </a:r>
                      <a:endParaRPr lang="sk-SK" sz="1100">
                        <a:effectLst/>
                        <a:latin typeface="Calibri"/>
                        <a:ea typeface="Lucida Sans Unicode"/>
                      </a:endParaRPr>
                    </a:p>
                  </a:txBody>
                  <a:tcPr marL="68580" marR="68580" marT="0" marB="0" anchor="ctr"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k-SK" sz="1200">
                          <a:effectLst/>
                        </a:rPr>
                        <a:t>glandula parotis sin</a:t>
                      </a:r>
                      <a:endParaRPr lang="sk-SK" sz="1100"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k-SK" sz="1200">
                          <a:effectLst/>
                        </a:rPr>
                        <a:t>(Average, Gy)</a:t>
                      </a:r>
                      <a:endParaRPr lang="sk-SK" sz="1100">
                        <a:effectLst/>
                        <a:latin typeface="Calibri"/>
                        <a:ea typeface="Lucida Sans Unicode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k-SK" sz="1200">
                          <a:effectLst/>
                        </a:rPr>
                        <a:t>40,42</a:t>
                      </a:r>
                      <a:endParaRPr lang="sk-SK" sz="1100">
                        <a:effectLst/>
                        <a:latin typeface="Calibri"/>
                        <a:ea typeface="Lucida Sans Unicode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k-SK" sz="1200">
                          <a:effectLst/>
                        </a:rPr>
                        <a:t>31,51</a:t>
                      </a:r>
                      <a:endParaRPr lang="sk-SK" sz="1100">
                        <a:effectLst/>
                        <a:latin typeface="Calibri"/>
                        <a:ea typeface="Lucida Sans Unicode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k-SK" sz="1200">
                          <a:effectLst/>
                        </a:rPr>
                        <a:t>30,42</a:t>
                      </a:r>
                      <a:endParaRPr lang="sk-SK" sz="1100">
                        <a:effectLst/>
                        <a:latin typeface="Calibri"/>
                        <a:ea typeface="Lucida Sans Unicode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k-SK" sz="1200" dirty="0">
                          <a:effectLst/>
                        </a:rPr>
                        <a:t>24,60</a:t>
                      </a:r>
                      <a:endParaRPr lang="sk-SK" sz="1100" dirty="0">
                        <a:effectLst/>
                        <a:latin typeface="Calibri"/>
                        <a:ea typeface="Lucida Sans Unicode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606395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adpis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Zhrnutie</a:t>
            </a:r>
            <a:r>
              <a:rPr lang="en-US" dirty="0"/>
              <a:t> </a:t>
            </a:r>
            <a:r>
              <a:rPr lang="en-US" dirty="0" err="1"/>
              <a:t>výsledkov</a:t>
            </a:r>
            <a:endParaRPr lang="en-US" dirty="0"/>
          </a:p>
        </p:txBody>
      </p:sp>
      <p:sp>
        <p:nvSpPr>
          <p:cNvPr id="2" name="Zástupný symbol obsahu 1"/>
          <p:cNvSpPr>
            <a:spLocks noGrp="1"/>
          </p:cNvSpPr>
          <p:nvPr>
            <p:ph idx="1"/>
          </p:nvPr>
        </p:nvSpPr>
        <p:spPr>
          <a:xfrm>
            <a:off x="380999" y="1719070"/>
            <a:ext cx="8407893" cy="4878281"/>
          </a:xfrm>
        </p:spPr>
        <p:txBody>
          <a:bodyPr>
            <a:normAutofit/>
          </a:bodyPr>
          <a:lstStyle/>
          <a:p>
            <a:r>
              <a:rPr lang="sk-SK" dirty="0" smtClean="0"/>
              <a:t>CIEĽOM PREDNÁŠKY NIE JE NÁJSŤ VÍŤAZA</a:t>
            </a:r>
          </a:p>
          <a:p>
            <a:endParaRPr lang="sk-SK" dirty="0"/>
          </a:p>
          <a:p>
            <a:r>
              <a:rPr lang="sk-SK" dirty="0" smtClean="0"/>
              <a:t>Kritéria</a:t>
            </a:r>
            <a:r>
              <a:rPr lang="sk-SK" dirty="0" smtClean="0"/>
              <a:t> pre porovnanie plánovacích techník sú viaceré:</a:t>
            </a:r>
          </a:p>
          <a:p>
            <a:pPr lvl="1"/>
            <a:r>
              <a:rPr lang="sk-SK" dirty="0" smtClean="0"/>
              <a:t>DVH štatistika (uvedená vyššie)</a:t>
            </a:r>
          </a:p>
          <a:p>
            <a:pPr lvl="1"/>
            <a:r>
              <a:rPr lang="sk-SK" dirty="0" smtClean="0"/>
              <a:t>čas/dĺžka plánovania</a:t>
            </a:r>
          </a:p>
          <a:p>
            <a:pPr lvl="2"/>
            <a:r>
              <a:rPr lang="sk-SK" sz="1400" b="1" i="1" dirty="0" smtClean="0">
                <a:solidFill>
                  <a:srgbClr val="000000"/>
                </a:solidFill>
                <a:latin typeface="Garamond" pitchFamily="18" charset="0"/>
              </a:rPr>
              <a:t>3DCRT </a:t>
            </a:r>
            <a:r>
              <a:rPr lang="sk-SK" sz="1400" i="1" dirty="0" smtClean="0">
                <a:solidFill>
                  <a:srgbClr val="000000"/>
                </a:solidFill>
                <a:latin typeface="Garamond" pitchFamily="18" charset="0"/>
              </a:rPr>
              <a:t>(2-3h),</a:t>
            </a:r>
            <a:r>
              <a:rPr lang="sk-SK" sz="1400" b="1" i="1" dirty="0" smtClean="0">
                <a:solidFill>
                  <a:srgbClr val="000000"/>
                </a:solidFill>
                <a:latin typeface="Garamond" pitchFamily="18" charset="0"/>
              </a:rPr>
              <a:t> </a:t>
            </a:r>
            <a:r>
              <a:rPr lang="sk-SK" sz="1400" b="1" i="1" dirty="0" err="1" smtClean="0">
                <a:solidFill>
                  <a:srgbClr val="000000"/>
                </a:solidFill>
                <a:latin typeface="Garamond" pitchFamily="18" charset="0"/>
              </a:rPr>
              <a:t>ConPas</a:t>
            </a:r>
            <a:r>
              <a:rPr lang="sk-SK" sz="1400" b="1" i="1" dirty="0" smtClean="0">
                <a:solidFill>
                  <a:srgbClr val="000000"/>
                </a:solidFill>
                <a:latin typeface="Garamond" pitchFamily="18" charset="0"/>
              </a:rPr>
              <a:t> </a:t>
            </a:r>
            <a:r>
              <a:rPr lang="sk-SK" sz="1400" i="1" dirty="0" smtClean="0">
                <a:solidFill>
                  <a:srgbClr val="000000"/>
                </a:solidFill>
                <a:latin typeface="Garamond" pitchFamily="18" charset="0"/>
              </a:rPr>
              <a:t>(2-3h),</a:t>
            </a:r>
            <a:r>
              <a:rPr lang="sk-SK" sz="1400" b="1" i="1" dirty="0" smtClean="0">
                <a:solidFill>
                  <a:srgbClr val="000000"/>
                </a:solidFill>
                <a:latin typeface="Garamond" pitchFamily="18" charset="0"/>
              </a:rPr>
              <a:t> IMRT </a:t>
            </a:r>
            <a:r>
              <a:rPr lang="sk-SK" sz="1400" i="1" dirty="0" smtClean="0">
                <a:solidFill>
                  <a:srgbClr val="000000"/>
                </a:solidFill>
                <a:latin typeface="Garamond" pitchFamily="18" charset="0"/>
              </a:rPr>
              <a:t>(</a:t>
            </a:r>
            <a:r>
              <a:rPr lang="sk-SK" sz="1400" i="1" dirty="0" err="1" smtClean="0">
                <a:solidFill>
                  <a:srgbClr val="000000"/>
                </a:solidFill>
                <a:latin typeface="Garamond" pitchFamily="18" charset="0"/>
              </a:rPr>
              <a:t>kont.+kalk.+verif</a:t>
            </a:r>
            <a:r>
              <a:rPr lang="sk-SK" sz="1400" i="1" dirty="0" smtClean="0">
                <a:solidFill>
                  <a:srgbClr val="000000"/>
                </a:solidFill>
                <a:latin typeface="Garamond" pitchFamily="18" charset="0"/>
              </a:rPr>
              <a:t>: 3/4h+n*1/2h+1/2h),</a:t>
            </a:r>
            <a:r>
              <a:rPr lang="sk-SK" sz="1400" b="1" i="1" dirty="0" smtClean="0">
                <a:solidFill>
                  <a:srgbClr val="000000"/>
                </a:solidFill>
                <a:latin typeface="Garamond" pitchFamily="18" charset="0"/>
              </a:rPr>
              <a:t> RA </a:t>
            </a:r>
            <a:r>
              <a:rPr lang="sk-SK" sz="1400" i="1" dirty="0" smtClean="0">
                <a:solidFill>
                  <a:srgbClr val="000000"/>
                </a:solidFill>
                <a:latin typeface="Garamond" pitchFamily="18" charset="0"/>
              </a:rPr>
              <a:t>(</a:t>
            </a:r>
            <a:r>
              <a:rPr lang="sk-SK" sz="1400" i="1" dirty="0" err="1" smtClean="0">
                <a:solidFill>
                  <a:srgbClr val="000000"/>
                </a:solidFill>
                <a:latin typeface="Garamond" pitchFamily="18" charset="0"/>
              </a:rPr>
              <a:t>kont.+kalk.+verif</a:t>
            </a:r>
            <a:r>
              <a:rPr lang="sk-SK" sz="1400" i="1" dirty="0" smtClean="0">
                <a:solidFill>
                  <a:srgbClr val="000000"/>
                </a:solidFill>
                <a:latin typeface="Garamond" pitchFamily="18" charset="0"/>
              </a:rPr>
              <a:t>: 1/4h+1/2h+1h)</a:t>
            </a:r>
          </a:p>
          <a:p>
            <a:pPr lvl="1"/>
            <a:r>
              <a:rPr lang="sk-SK" dirty="0" smtClean="0"/>
              <a:t>čas</a:t>
            </a:r>
            <a:r>
              <a:rPr lang="en-US" dirty="0" smtClean="0"/>
              <a:t>/d</a:t>
            </a:r>
            <a:r>
              <a:rPr lang="sk-SK" dirty="0" err="1" smtClean="0"/>
              <a:t>ĺž</a:t>
            </a:r>
            <a:r>
              <a:rPr lang="en-US" dirty="0" err="1" smtClean="0"/>
              <a:t>ka</a:t>
            </a:r>
            <a:r>
              <a:rPr lang="sk-SK" dirty="0" smtClean="0"/>
              <a:t> ožarovania</a:t>
            </a:r>
          </a:p>
          <a:p>
            <a:pPr lvl="2"/>
            <a:r>
              <a:rPr lang="sk-SK" sz="1400" b="1" i="1" dirty="0" smtClean="0">
                <a:solidFill>
                  <a:srgbClr val="000000"/>
                </a:solidFill>
                <a:latin typeface="Garamond" pitchFamily="18" charset="0"/>
              </a:rPr>
              <a:t>3DCRT (</a:t>
            </a:r>
            <a:r>
              <a:rPr lang="sk-SK" sz="1400" dirty="0" smtClean="0">
                <a:solidFill>
                  <a:srgbClr val="000000"/>
                </a:solidFill>
                <a:latin typeface="Garamond" pitchFamily="18" charset="0"/>
              </a:rPr>
              <a:t>3 </a:t>
            </a:r>
            <a:r>
              <a:rPr lang="sk-SK" sz="1400" dirty="0" err="1" smtClean="0">
                <a:solidFill>
                  <a:srgbClr val="000000"/>
                </a:solidFill>
                <a:latin typeface="Garamond" pitchFamily="18" charset="0"/>
              </a:rPr>
              <a:t>izocentrá</a:t>
            </a:r>
            <a:r>
              <a:rPr lang="sk-SK" sz="1400" dirty="0" smtClean="0">
                <a:solidFill>
                  <a:srgbClr val="000000"/>
                </a:solidFill>
                <a:latin typeface="Garamond" pitchFamily="18" charset="0"/>
              </a:rPr>
              <a:t> = 3 pozície stola, 1.fáza </a:t>
            </a:r>
            <a:r>
              <a:rPr lang="sk-SK" sz="1400" dirty="0">
                <a:solidFill>
                  <a:srgbClr val="000000"/>
                </a:solidFill>
                <a:latin typeface="Garamond" pitchFamily="18" charset="0"/>
              </a:rPr>
              <a:t>879 </a:t>
            </a:r>
            <a:r>
              <a:rPr lang="sk-SK" sz="1400" dirty="0" smtClean="0">
                <a:solidFill>
                  <a:srgbClr val="000000"/>
                </a:solidFill>
                <a:latin typeface="Garamond" pitchFamily="18" charset="0"/>
              </a:rPr>
              <a:t>MU/</a:t>
            </a:r>
            <a:r>
              <a:rPr lang="sk-SK" sz="1400" dirty="0" err="1" smtClean="0">
                <a:solidFill>
                  <a:srgbClr val="000000"/>
                </a:solidFill>
                <a:latin typeface="Garamond" pitchFamily="18" charset="0"/>
              </a:rPr>
              <a:t>fr</a:t>
            </a:r>
            <a:r>
              <a:rPr lang="sk-SK" sz="1400" dirty="0" smtClean="0">
                <a:solidFill>
                  <a:srgbClr val="000000"/>
                </a:solidFill>
                <a:latin typeface="Garamond" pitchFamily="18" charset="0"/>
              </a:rPr>
              <a:t>., 2.fáza </a:t>
            </a:r>
            <a:r>
              <a:rPr lang="sk-SK" sz="1400" dirty="0">
                <a:solidFill>
                  <a:srgbClr val="000000"/>
                </a:solidFill>
                <a:latin typeface="Garamond" pitchFamily="18" charset="0"/>
              </a:rPr>
              <a:t>1291 </a:t>
            </a:r>
            <a:r>
              <a:rPr lang="sk-SK" sz="1400" dirty="0" smtClean="0">
                <a:solidFill>
                  <a:srgbClr val="000000"/>
                </a:solidFill>
                <a:latin typeface="Garamond" pitchFamily="18" charset="0"/>
              </a:rPr>
              <a:t>MU/</a:t>
            </a:r>
            <a:r>
              <a:rPr lang="sk-SK" sz="1400" dirty="0" err="1" smtClean="0">
                <a:solidFill>
                  <a:srgbClr val="000000"/>
                </a:solidFill>
                <a:latin typeface="Garamond" pitchFamily="18" charset="0"/>
              </a:rPr>
              <a:t>fr</a:t>
            </a:r>
            <a:r>
              <a:rPr lang="sk-SK" sz="1400" dirty="0" smtClean="0">
                <a:solidFill>
                  <a:srgbClr val="000000"/>
                </a:solidFill>
                <a:latin typeface="Garamond" pitchFamily="18" charset="0"/>
              </a:rPr>
              <a:t>., zakladanie HW klinov a aplikátorov, e</a:t>
            </a:r>
            <a:r>
              <a:rPr lang="sk-SK" sz="1400" baseline="30000" dirty="0" smtClean="0">
                <a:solidFill>
                  <a:srgbClr val="000000"/>
                </a:solidFill>
                <a:latin typeface="Garamond" pitchFamily="18" charset="0"/>
              </a:rPr>
              <a:t>-</a:t>
            </a:r>
            <a:r>
              <a:rPr lang="sk-SK" sz="1400" dirty="0" smtClean="0">
                <a:solidFill>
                  <a:srgbClr val="000000"/>
                </a:solidFill>
                <a:latin typeface="Garamond" pitchFamily="18" charset="0"/>
              </a:rPr>
              <a:t> blokov,...), </a:t>
            </a:r>
            <a:r>
              <a:rPr lang="sk-SK" sz="1400" b="1" i="1" dirty="0" err="1" smtClean="0">
                <a:solidFill>
                  <a:srgbClr val="000000"/>
                </a:solidFill>
                <a:latin typeface="Garamond" pitchFamily="18" charset="0"/>
              </a:rPr>
              <a:t>ConPas</a:t>
            </a:r>
            <a:r>
              <a:rPr lang="sk-SK" sz="1400" i="1" dirty="0" smtClean="0">
                <a:solidFill>
                  <a:srgbClr val="000000"/>
                </a:solidFill>
                <a:latin typeface="Garamond" pitchFamily="18" charset="0"/>
              </a:rPr>
              <a:t> (</a:t>
            </a:r>
            <a:r>
              <a:rPr lang="sk-SK" sz="1400" dirty="0" smtClean="0">
                <a:solidFill>
                  <a:srgbClr val="000000"/>
                </a:solidFill>
                <a:latin typeface="Garamond" pitchFamily="18" charset="0"/>
              </a:rPr>
              <a:t>1 </a:t>
            </a:r>
            <a:r>
              <a:rPr lang="sk-SK" sz="1400" dirty="0" err="1" smtClean="0">
                <a:solidFill>
                  <a:srgbClr val="000000"/>
                </a:solidFill>
                <a:latin typeface="Garamond" pitchFamily="18" charset="0"/>
              </a:rPr>
              <a:t>izocentrum</a:t>
            </a:r>
            <a:r>
              <a:rPr lang="sk-SK" sz="1400" dirty="0" smtClean="0">
                <a:solidFill>
                  <a:srgbClr val="000000"/>
                </a:solidFill>
                <a:latin typeface="Garamond" pitchFamily="18" charset="0"/>
              </a:rPr>
              <a:t>, 1188 MU/</a:t>
            </a:r>
            <a:r>
              <a:rPr lang="sk-SK" sz="1400" dirty="0" err="1" smtClean="0">
                <a:solidFill>
                  <a:srgbClr val="000000"/>
                </a:solidFill>
                <a:latin typeface="Garamond" pitchFamily="18" charset="0"/>
              </a:rPr>
              <a:t>fr</a:t>
            </a:r>
            <a:r>
              <a:rPr lang="sk-SK" sz="1400" dirty="0" smtClean="0">
                <a:solidFill>
                  <a:srgbClr val="000000"/>
                </a:solidFill>
                <a:latin typeface="Garamond" pitchFamily="18" charset="0"/>
              </a:rPr>
              <a:t>., </a:t>
            </a:r>
            <a:r>
              <a:rPr lang="sk-SK" sz="1400" b="1" i="1" dirty="0" smtClean="0">
                <a:solidFill>
                  <a:srgbClr val="000000"/>
                </a:solidFill>
                <a:latin typeface="Garamond" pitchFamily="18" charset="0"/>
              </a:rPr>
              <a:t>IMRT </a:t>
            </a:r>
            <a:r>
              <a:rPr lang="sk-SK" sz="1400" i="1" dirty="0" smtClean="0">
                <a:solidFill>
                  <a:srgbClr val="000000"/>
                </a:solidFill>
                <a:latin typeface="Garamond" pitchFamily="18" charset="0"/>
              </a:rPr>
              <a:t>(</a:t>
            </a:r>
            <a:r>
              <a:rPr lang="sk-SK" sz="1400" dirty="0" smtClean="0">
                <a:solidFill>
                  <a:srgbClr val="000000"/>
                </a:solidFill>
                <a:latin typeface="Garamond" pitchFamily="18" charset="0"/>
              </a:rPr>
              <a:t>1 izoc.,491 </a:t>
            </a:r>
            <a:r>
              <a:rPr lang="sk-SK" sz="1400" dirty="0">
                <a:solidFill>
                  <a:srgbClr val="000000"/>
                </a:solidFill>
                <a:latin typeface="Garamond" pitchFamily="18" charset="0"/>
              </a:rPr>
              <a:t>MU/ </a:t>
            </a:r>
            <a:r>
              <a:rPr lang="sk-SK" sz="1400" dirty="0" err="1" smtClean="0">
                <a:solidFill>
                  <a:srgbClr val="000000"/>
                </a:solidFill>
                <a:latin typeface="Garamond" pitchFamily="18" charset="0"/>
              </a:rPr>
              <a:t>fr</a:t>
            </a:r>
            <a:r>
              <a:rPr lang="sk-SK" sz="1400" dirty="0" smtClean="0">
                <a:solidFill>
                  <a:srgbClr val="000000"/>
                </a:solidFill>
                <a:latin typeface="Garamond" pitchFamily="18" charset="0"/>
              </a:rPr>
              <a:t>., 79 </a:t>
            </a:r>
            <a:r>
              <a:rPr lang="sk-SK" sz="1400" dirty="0" err="1">
                <a:solidFill>
                  <a:srgbClr val="000000"/>
                </a:solidFill>
                <a:latin typeface="Garamond" pitchFamily="18" charset="0"/>
              </a:rPr>
              <a:t>segm</a:t>
            </a:r>
            <a:r>
              <a:rPr lang="sk-SK" sz="1400" dirty="0" smtClean="0">
                <a:solidFill>
                  <a:srgbClr val="000000"/>
                </a:solidFill>
                <a:latin typeface="Garamond" pitchFamily="18" charset="0"/>
              </a:rPr>
              <a:t>.,), </a:t>
            </a:r>
            <a:r>
              <a:rPr lang="sk-SK" sz="1400" b="1" i="1" dirty="0" err="1" smtClean="0">
                <a:solidFill>
                  <a:srgbClr val="000000"/>
                </a:solidFill>
                <a:latin typeface="Garamond" pitchFamily="18" charset="0"/>
              </a:rPr>
              <a:t>RapidArc</a:t>
            </a:r>
            <a:r>
              <a:rPr lang="sk-SK" sz="1400" b="1" i="1" dirty="0" smtClean="0">
                <a:solidFill>
                  <a:srgbClr val="000000"/>
                </a:solidFill>
                <a:latin typeface="Garamond" pitchFamily="18" charset="0"/>
              </a:rPr>
              <a:t> </a:t>
            </a:r>
            <a:r>
              <a:rPr lang="sk-SK" sz="1400" i="1" dirty="0" smtClean="0">
                <a:solidFill>
                  <a:srgbClr val="000000"/>
                </a:solidFill>
                <a:latin typeface="Garamond" pitchFamily="18" charset="0"/>
              </a:rPr>
              <a:t>(</a:t>
            </a:r>
            <a:r>
              <a:rPr lang="sk-SK" sz="1400" dirty="0" smtClean="0">
                <a:solidFill>
                  <a:srgbClr val="000000"/>
                </a:solidFill>
                <a:latin typeface="Garamond" pitchFamily="18" charset="0"/>
              </a:rPr>
              <a:t>1 </a:t>
            </a:r>
            <a:r>
              <a:rPr lang="sk-SK" sz="1400" dirty="0" err="1" smtClean="0">
                <a:solidFill>
                  <a:srgbClr val="000000"/>
                </a:solidFill>
                <a:latin typeface="Garamond" pitchFamily="18" charset="0"/>
              </a:rPr>
              <a:t>izoc</a:t>
            </a:r>
            <a:r>
              <a:rPr lang="sk-SK" sz="1400" dirty="0" smtClean="0">
                <a:solidFill>
                  <a:srgbClr val="000000"/>
                </a:solidFill>
                <a:latin typeface="Garamond" pitchFamily="18" charset="0"/>
              </a:rPr>
              <a:t>., 1</a:t>
            </a:r>
            <a:r>
              <a:rPr lang="sk-SK" sz="1400" dirty="0">
                <a:solidFill>
                  <a:srgbClr val="000000"/>
                </a:solidFill>
                <a:latin typeface="Garamond" pitchFamily="18" charset="0"/>
              </a:rPr>
              <a:t>. kyv 224 </a:t>
            </a:r>
            <a:r>
              <a:rPr lang="sk-SK" sz="1400" dirty="0" smtClean="0">
                <a:solidFill>
                  <a:srgbClr val="000000"/>
                </a:solidFill>
                <a:latin typeface="Garamond" pitchFamily="18" charset="0"/>
              </a:rPr>
              <a:t>MU, 2</a:t>
            </a:r>
            <a:r>
              <a:rPr lang="sk-SK" sz="1400" dirty="0">
                <a:solidFill>
                  <a:srgbClr val="000000"/>
                </a:solidFill>
                <a:latin typeface="Garamond" pitchFamily="18" charset="0"/>
              </a:rPr>
              <a:t>. kyv 226 </a:t>
            </a:r>
            <a:r>
              <a:rPr lang="sk-SK" sz="1400" dirty="0" smtClean="0">
                <a:solidFill>
                  <a:srgbClr val="000000"/>
                </a:solidFill>
                <a:latin typeface="Garamond" pitchFamily="18" charset="0"/>
              </a:rPr>
              <a:t>MU)</a:t>
            </a:r>
            <a:endParaRPr lang="en-US" sz="1400" dirty="0" smtClean="0">
              <a:solidFill>
                <a:srgbClr val="000000"/>
              </a:solidFill>
              <a:latin typeface="Garamond" pitchFamily="18" charset="0"/>
            </a:endParaRPr>
          </a:p>
          <a:p>
            <a:pPr lvl="1"/>
            <a:r>
              <a:rPr lang="en-US" sz="1700" dirty="0" smtClean="0">
                <a:solidFill>
                  <a:srgbClr val="000000"/>
                </a:solidFill>
                <a:latin typeface="Garamond" pitchFamily="18" charset="0"/>
              </a:rPr>
              <a:t>…</a:t>
            </a:r>
            <a:endParaRPr lang="sk-SK" sz="1700" dirty="0">
              <a:solidFill>
                <a:srgbClr val="000000"/>
              </a:solidFill>
              <a:latin typeface="Garamond" pitchFamily="18" charset="0"/>
            </a:endParaRPr>
          </a:p>
          <a:p>
            <a:pPr lvl="2"/>
            <a:r>
              <a:rPr lang="sk-SK" dirty="0" err="1" smtClean="0"/>
              <a:t>ConPas</a:t>
            </a:r>
            <a:r>
              <a:rPr lang="sk-SK" dirty="0" smtClean="0"/>
              <a:t> – nie vždy vhodný </a:t>
            </a:r>
            <a:r>
              <a:rPr lang="sk-SK" sz="1400" i="1" dirty="0">
                <a:solidFill>
                  <a:srgbClr val="000000"/>
                </a:solidFill>
                <a:latin typeface="Garamond" pitchFamily="18" charset="0"/>
              </a:rPr>
              <a:t>(veľkosť PTV1, tvar </a:t>
            </a:r>
            <a:r>
              <a:rPr lang="sk-SK" sz="1400" i="1" dirty="0" smtClean="0">
                <a:solidFill>
                  <a:srgbClr val="000000"/>
                </a:solidFill>
                <a:latin typeface="Garamond" pitchFamily="18" charset="0"/>
              </a:rPr>
              <a:t>PTV2,..)</a:t>
            </a:r>
            <a:endParaRPr lang="sk-SK" sz="1400" i="1" dirty="0">
              <a:solidFill>
                <a:srgbClr val="000000"/>
              </a:solidFill>
              <a:latin typeface="Garamond" pitchFamily="18" charset="0"/>
            </a:endParaRPr>
          </a:p>
          <a:p>
            <a:r>
              <a:rPr lang="sk-SK" dirty="0" err="1" smtClean="0"/>
              <a:t>Sliding</a:t>
            </a:r>
            <a:r>
              <a:rPr lang="sk-SK" dirty="0" smtClean="0"/>
              <a:t> </a:t>
            </a:r>
            <a:r>
              <a:rPr lang="sk-SK" dirty="0" err="1" smtClean="0"/>
              <a:t>window</a:t>
            </a:r>
            <a:r>
              <a:rPr lang="sk-SK" dirty="0" smtClean="0"/>
              <a:t> (</a:t>
            </a:r>
            <a:r>
              <a:rPr lang="sk-SK" dirty="0" err="1" smtClean="0"/>
              <a:t>Eclipse</a:t>
            </a:r>
            <a:r>
              <a:rPr lang="sk-SK" dirty="0" smtClean="0"/>
              <a:t>, </a:t>
            </a:r>
            <a:r>
              <a:rPr lang="sk-SK" dirty="0" err="1" smtClean="0"/>
              <a:t>Unique</a:t>
            </a:r>
            <a:r>
              <a:rPr lang="sk-SK" dirty="0" smtClean="0"/>
              <a:t>)</a:t>
            </a:r>
            <a:r>
              <a:rPr lang="sk-SK" dirty="0" smtClean="0"/>
              <a:t> – podobné výsledky ako S</a:t>
            </a:r>
            <a:r>
              <a:rPr lang="en-US" dirty="0" smtClean="0"/>
              <a:t>&amp;S</a:t>
            </a:r>
            <a:endParaRPr lang="sk-SK" dirty="0"/>
          </a:p>
        </p:txBody>
      </p:sp>
    </p:spTree>
    <p:extLst>
      <p:ext uri="{BB962C8B-B14F-4D97-AF65-F5344CB8AC3E}">
        <p14:creationId xmlns:p14="http://schemas.microsoft.com/office/powerpoint/2010/main" val="26893681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adpis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dirty="0" smtClean="0"/>
              <a:t>Záver</a:t>
            </a:r>
            <a:endParaRPr lang="sk-SK" dirty="0"/>
          </a:p>
        </p:txBody>
      </p:sp>
      <p:sp>
        <p:nvSpPr>
          <p:cNvPr id="2" name="Zástupný symbol obsahu 1"/>
          <p:cNvSpPr>
            <a:spLocks noGrp="1"/>
          </p:cNvSpPr>
          <p:nvPr>
            <p:ph idx="1"/>
          </p:nvPr>
        </p:nvSpPr>
        <p:spPr>
          <a:xfrm>
            <a:off x="380999" y="1719070"/>
            <a:ext cx="8407893" cy="4878281"/>
          </a:xfrm>
        </p:spPr>
        <p:txBody>
          <a:bodyPr>
            <a:normAutofit/>
          </a:bodyPr>
          <a:lstStyle/>
          <a:p>
            <a:endParaRPr lang="sk-SK" dirty="0" smtClean="0"/>
          </a:p>
          <a:p>
            <a:r>
              <a:rPr lang="sk-SK" dirty="0" smtClean="0"/>
              <a:t>CIEĽOM </a:t>
            </a:r>
            <a:r>
              <a:rPr lang="sk-SK" dirty="0"/>
              <a:t>PREDNÁŠKY NIE JE NÁJSŤ </a:t>
            </a:r>
            <a:r>
              <a:rPr lang="sk-SK" dirty="0" smtClean="0"/>
              <a:t>VÍŤAZA, ale ukázať vývoj s prezentovanými výsledkami</a:t>
            </a:r>
          </a:p>
          <a:p>
            <a:endParaRPr lang="sk-SK" dirty="0"/>
          </a:p>
          <a:p>
            <a:endParaRPr lang="sk-SK" dirty="0" smtClean="0"/>
          </a:p>
          <a:p>
            <a:endParaRPr lang="sk-SK" dirty="0" smtClean="0"/>
          </a:p>
          <a:p>
            <a:endParaRPr lang="sk-SK" dirty="0"/>
          </a:p>
          <a:p>
            <a:endParaRPr lang="sk-SK" dirty="0" smtClean="0"/>
          </a:p>
          <a:p>
            <a:endParaRPr lang="sk-SK" dirty="0"/>
          </a:p>
          <a:p>
            <a:endParaRPr lang="sk-SK" dirty="0" smtClean="0"/>
          </a:p>
          <a:p>
            <a:endParaRPr lang="sk-SK" dirty="0" smtClean="0"/>
          </a:p>
          <a:p>
            <a:r>
              <a:rPr lang="sk-SK" dirty="0" smtClean="0"/>
              <a:t>RA sa ukazuje ako najviac univerzálne riešenie, ale s relatívne náročným procesom verifikácie</a:t>
            </a:r>
            <a:endParaRPr lang="sk-SK" dirty="0"/>
          </a:p>
          <a:p>
            <a:endParaRPr lang="sk-SK" dirty="0"/>
          </a:p>
        </p:txBody>
      </p:sp>
      <p:graphicFrame>
        <p:nvGraphicFramePr>
          <p:cNvPr id="4" name="Zástupný symbol obsahu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476389547"/>
              </p:ext>
            </p:extLst>
          </p:nvPr>
        </p:nvGraphicFramePr>
        <p:xfrm>
          <a:off x="215516" y="2276872"/>
          <a:ext cx="8352928" cy="32403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Obdĺžniková bublina 4"/>
          <p:cNvSpPr/>
          <p:nvPr/>
        </p:nvSpPr>
        <p:spPr>
          <a:xfrm>
            <a:off x="587159" y="2780928"/>
            <a:ext cx="1296144" cy="792088"/>
          </a:xfrm>
          <a:prstGeom prst="wedgeRectCallout">
            <a:avLst>
              <a:gd name="adj1" fmla="val -20833"/>
              <a:gd name="adj2" fmla="val 71276"/>
            </a:avLst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k-SK" sz="1100" u="sng" dirty="0" smtClean="0"/>
              <a:t>3D CRT</a:t>
            </a:r>
          </a:p>
          <a:p>
            <a:pPr marL="171450" indent="-171450" algn="ctr">
              <a:buFont typeface="Arial" pitchFamily="34" charset="0"/>
              <a:buChar char="•"/>
            </a:pPr>
            <a:r>
              <a:rPr lang="sk-SK" sz="900" dirty="0" smtClean="0"/>
              <a:t>6X + elektróny</a:t>
            </a:r>
          </a:p>
          <a:p>
            <a:pPr marL="171450" indent="-171450" algn="ctr">
              <a:buFont typeface="Arial" pitchFamily="34" charset="0"/>
              <a:buChar char="•"/>
            </a:pPr>
            <a:r>
              <a:rPr lang="sk-SK" sz="900" dirty="0" smtClean="0"/>
              <a:t>TPS </a:t>
            </a:r>
            <a:r>
              <a:rPr lang="sk-SK" sz="900" dirty="0" err="1" smtClean="0"/>
              <a:t>Plato</a:t>
            </a:r>
            <a:r>
              <a:rPr lang="sk-SK" sz="900" dirty="0" smtClean="0"/>
              <a:t> </a:t>
            </a:r>
            <a:r>
              <a:rPr lang="sk-SK" sz="900" dirty="0" err="1" smtClean="0"/>
              <a:t>Surise</a:t>
            </a:r>
            <a:endParaRPr lang="sk-SK" sz="900" dirty="0" smtClean="0"/>
          </a:p>
          <a:p>
            <a:pPr marL="171450" indent="-171450" algn="ctr">
              <a:buFont typeface="Arial" pitchFamily="34" charset="0"/>
              <a:buChar char="•"/>
            </a:pPr>
            <a:r>
              <a:rPr lang="sk-SK" sz="900" dirty="0" smtClean="0"/>
              <a:t>dnes už nie</a:t>
            </a:r>
            <a:endParaRPr lang="sk-SK" sz="1100" dirty="0" smtClean="0"/>
          </a:p>
        </p:txBody>
      </p:sp>
      <p:sp>
        <p:nvSpPr>
          <p:cNvPr id="6" name="Obdĺžniková bublina 5"/>
          <p:cNvSpPr/>
          <p:nvPr/>
        </p:nvSpPr>
        <p:spPr>
          <a:xfrm>
            <a:off x="3044184" y="4423535"/>
            <a:ext cx="1327440" cy="792088"/>
          </a:xfrm>
          <a:prstGeom prst="wedgeRectCallout">
            <a:avLst>
              <a:gd name="adj1" fmla="val -21291"/>
              <a:gd name="adj2" fmla="val -72519"/>
            </a:avLst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k-SK" sz="1100" u="sng" dirty="0" smtClean="0"/>
              <a:t>3D CRT</a:t>
            </a:r>
          </a:p>
          <a:p>
            <a:pPr marL="171450" indent="-171450" algn="ctr">
              <a:buFont typeface="Arial" pitchFamily="34" charset="0"/>
              <a:buChar char="•"/>
            </a:pPr>
            <a:r>
              <a:rPr lang="sk-SK" sz="900" dirty="0" smtClean="0"/>
              <a:t>6X + elektróny</a:t>
            </a:r>
          </a:p>
          <a:p>
            <a:pPr marL="171450" indent="-171450" algn="ctr">
              <a:buFont typeface="Arial" pitchFamily="34" charset="0"/>
              <a:buChar char="•"/>
            </a:pPr>
            <a:r>
              <a:rPr lang="sk-SK" sz="900" dirty="0" smtClean="0"/>
              <a:t>TPS </a:t>
            </a:r>
            <a:r>
              <a:rPr lang="sk-SK" sz="900" dirty="0" err="1" smtClean="0"/>
              <a:t>Oncentra</a:t>
            </a:r>
            <a:endParaRPr lang="sk-SK" sz="900" dirty="0" smtClean="0"/>
          </a:p>
          <a:p>
            <a:pPr marL="171450" indent="-171450" algn="ctr">
              <a:buFont typeface="Arial" pitchFamily="34" charset="0"/>
              <a:buChar char="•"/>
            </a:pPr>
            <a:r>
              <a:rPr lang="sk-SK" sz="900" dirty="0" smtClean="0"/>
              <a:t>dnes takmer vôbec</a:t>
            </a:r>
          </a:p>
        </p:txBody>
      </p:sp>
      <p:sp>
        <p:nvSpPr>
          <p:cNvPr id="7" name="Obdĺžniková bublina 6"/>
          <p:cNvSpPr/>
          <p:nvPr/>
        </p:nvSpPr>
        <p:spPr>
          <a:xfrm>
            <a:off x="3707904" y="2780928"/>
            <a:ext cx="1214721" cy="792088"/>
          </a:xfrm>
          <a:prstGeom prst="wedgeRectCallout">
            <a:avLst>
              <a:gd name="adj1" fmla="val -20833"/>
              <a:gd name="adj2" fmla="val 71276"/>
            </a:avLst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k-SK" sz="1100" u="sng" dirty="0" smtClean="0"/>
              <a:t>IMRT (S</a:t>
            </a:r>
            <a:r>
              <a:rPr lang="en-US" sz="1100" u="sng" dirty="0" smtClean="0"/>
              <a:t>&amp;S</a:t>
            </a:r>
            <a:r>
              <a:rPr lang="sk-SK" sz="1100" u="sng" dirty="0" smtClean="0"/>
              <a:t>)</a:t>
            </a:r>
          </a:p>
          <a:p>
            <a:pPr marL="171450" indent="-171450" algn="ctr">
              <a:buFont typeface="Arial" pitchFamily="34" charset="0"/>
              <a:buChar char="•"/>
            </a:pPr>
            <a:r>
              <a:rPr lang="sk-SK" sz="900" dirty="0" smtClean="0"/>
              <a:t>6X</a:t>
            </a:r>
          </a:p>
          <a:p>
            <a:pPr marL="171450" indent="-171450" algn="ctr">
              <a:buFont typeface="Arial" pitchFamily="34" charset="0"/>
              <a:buChar char="•"/>
            </a:pPr>
            <a:r>
              <a:rPr lang="sk-SK" sz="900" dirty="0" smtClean="0"/>
              <a:t>TPS </a:t>
            </a:r>
            <a:r>
              <a:rPr lang="en-US" sz="900" dirty="0" err="1" smtClean="0"/>
              <a:t>Konrad</a:t>
            </a:r>
            <a:endParaRPr lang="sk-SK" sz="900" dirty="0" smtClean="0"/>
          </a:p>
          <a:p>
            <a:pPr marL="171450" indent="-171450" algn="ctr">
              <a:buFont typeface="Arial" pitchFamily="34" charset="0"/>
              <a:buChar char="•"/>
            </a:pPr>
            <a:r>
              <a:rPr lang="sk-SK" sz="900" dirty="0" smtClean="0"/>
              <a:t>TPS </a:t>
            </a:r>
            <a:r>
              <a:rPr lang="sk-SK" sz="900" dirty="0" err="1" smtClean="0"/>
              <a:t>Oncentra</a:t>
            </a:r>
            <a:endParaRPr lang="sk-SK" sz="900" dirty="0" smtClean="0"/>
          </a:p>
          <a:p>
            <a:pPr marL="171450" indent="-171450" algn="ctr">
              <a:buFont typeface="Arial" pitchFamily="34" charset="0"/>
              <a:buChar char="•"/>
            </a:pPr>
            <a:r>
              <a:rPr lang="sk-SK" sz="900" dirty="0" smtClean="0"/>
              <a:t>už len zriedka</a:t>
            </a:r>
            <a:endParaRPr lang="sk-SK" sz="1100" dirty="0" smtClean="0"/>
          </a:p>
        </p:txBody>
      </p:sp>
      <p:sp>
        <p:nvSpPr>
          <p:cNvPr id="8" name="Obdĺžniková bublina 7"/>
          <p:cNvSpPr/>
          <p:nvPr/>
        </p:nvSpPr>
        <p:spPr>
          <a:xfrm>
            <a:off x="5724128" y="4423536"/>
            <a:ext cx="1368152" cy="792088"/>
          </a:xfrm>
          <a:prstGeom prst="wedgeRectCallout">
            <a:avLst>
              <a:gd name="adj1" fmla="val -21291"/>
              <a:gd name="adj2" fmla="val -72519"/>
            </a:avLst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k-SK" sz="1100" u="sng" dirty="0" smtClean="0"/>
              <a:t>3D CRT - </a:t>
            </a:r>
            <a:r>
              <a:rPr lang="sk-SK" sz="1100" u="sng" dirty="0" err="1" smtClean="0"/>
              <a:t>ConPas</a:t>
            </a:r>
            <a:endParaRPr lang="sk-SK" sz="1100" u="sng" dirty="0" smtClean="0"/>
          </a:p>
          <a:p>
            <a:pPr marL="171450" indent="-171450" algn="ctr">
              <a:buFont typeface="Arial" pitchFamily="34" charset="0"/>
              <a:buChar char="•"/>
            </a:pPr>
            <a:r>
              <a:rPr lang="sk-SK" sz="900" dirty="0" smtClean="0"/>
              <a:t>6X</a:t>
            </a:r>
          </a:p>
          <a:p>
            <a:pPr marL="171450" indent="-171450" algn="ctr">
              <a:buFont typeface="Arial" pitchFamily="34" charset="0"/>
              <a:buChar char="•"/>
            </a:pPr>
            <a:r>
              <a:rPr lang="sk-SK" sz="900" dirty="0" smtClean="0"/>
              <a:t>TPS </a:t>
            </a:r>
            <a:r>
              <a:rPr lang="sk-SK" sz="900" dirty="0" err="1" smtClean="0"/>
              <a:t>Oncentra</a:t>
            </a:r>
            <a:endParaRPr lang="sk-SK" sz="900" dirty="0" smtClean="0"/>
          </a:p>
        </p:txBody>
      </p:sp>
      <p:sp>
        <p:nvSpPr>
          <p:cNvPr id="9" name="Obdĺžniková bublina 8"/>
          <p:cNvSpPr/>
          <p:nvPr/>
        </p:nvSpPr>
        <p:spPr>
          <a:xfrm>
            <a:off x="7092280" y="2780928"/>
            <a:ext cx="936104" cy="720080"/>
          </a:xfrm>
          <a:prstGeom prst="wedgeRectCallout">
            <a:avLst>
              <a:gd name="adj1" fmla="val -20833"/>
              <a:gd name="adj2" fmla="val 71276"/>
            </a:avLst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k-SK" sz="1200" u="sng" dirty="0" err="1" smtClean="0"/>
              <a:t>RapidArc</a:t>
            </a:r>
            <a:r>
              <a:rPr lang="sk-SK" sz="1200" u="sng" dirty="0" smtClean="0"/>
              <a:t> (VMAT)</a:t>
            </a:r>
          </a:p>
          <a:p>
            <a:pPr marL="171450" indent="-171450" algn="ctr">
              <a:buFont typeface="Arial" pitchFamily="34" charset="0"/>
              <a:buChar char="•"/>
            </a:pPr>
            <a:r>
              <a:rPr lang="sk-SK" sz="1000" dirty="0" smtClean="0"/>
              <a:t>TPS </a:t>
            </a:r>
            <a:r>
              <a:rPr lang="sk-SK" sz="1000" dirty="0" err="1" smtClean="0"/>
              <a:t>Eclipse</a:t>
            </a:r>
            <a:endParaRPr lang="sk-SK" sz="1200" dirty="0" smtClean="0"/>
          </a:p>
        </p:txBody>
      </p:sp>
    </p:spTree>
    <p:extLst>
      <p:ext uri="{BB962C8B-B14F-4D97-AF65-F5344CB8AC3E}">
        <p14:creationId xmlns:p14="http://schemas.microsoft.com/office/powerpoint/2010/main" val="26893681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adpis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dirty="0" smtClean="0"/>
              <a:t>Ďakujem Vám ZA POZORNOSŤ</a:t>
            </a:r>
            <a:endParaRPr lang="sk-SK" dirty="0"/>
          </a:p>
        </p:txBody>
      </p:sp>
    </p:spTree>
    <p:extLst>
      <p:ext uri="{BB962C8B-B14F-4D97-AF65-F5344CB8AC3E}">
        <p14:creationId xmlns:p14="http://schemas.microsoft.com/office/powerpoint/2010/main" val="303162096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obsah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sk-SK" sz="2400" dirty="0" smtClean="0"/>
          </a:p>
          <a:p>
            <a:endParaRPr lang="sk-SK" sz="2400" dirty="0"/>
          </a:p>
          <a:p>
            <a:r>
              <a:rPr lang="sk-SK" sz="2400" dirty="0" smtClean="0"/>
              <a:t>prezentovať </a:t>
            </a:r>
            <a:r>
              <a:rPr lang="sk-SK" sz="2400" dirty="0"/>
              <a:t>vývoj RT vo VOÚ, a.s. </a:t>
            </a:r>
            <a:r>
              <a:rPr lang="sk-SK" sz="2400" dirty="0" smtClean="0"/>
              <a:t>Košice, </a:t>
            </a:r>
            <a:r>
              <a:rPr lang="sk-SK" sz="2400" dirty="0"/>
              <a:t>na príklade plánovania RT nádorov hlavy a </a:t>
            </a:r>
            <a:r>
              <a:rPr lang="sk-SK" sz="2400" dirty="0" smtClean="0"/>
              <a:t>krku</a:t>
            </a:r>
          </a:p>
          <a:p>
            <a:endParaRPr lang="sk-SK" sz="2400" dirty="0"/>
          </a:p>
          <a:p>
            <a:r>
              <a:rPr lang="sk-SK" sz="2400" dirty="0"/>
              <a:t>na prípade použitom v tejto prednáške ukázať možnosti jednotlivých ožarovacích techník – 3DCRT, 3DCRT-ConPas, IMRT (Step</a:t>
            </a:r>
            <a:r>
              <a:rPr lang="fr-FR" sz="2400" dirty="0"/>
              <a:t>&amp;</a:t>
            </a:r>
            <a:r>
              <a:rPr lang="et-EE" sz="2400" dirty="0"/>
              <a:t>Shoot</a:t>
            </a:r>
            <a:r>
              <a:rPr lang="sk-SK" sz="2400" dirty="0"/>
              <a:t>)</a:t>
            </a:r>
            <a:r>
              <a:rPr lang="et-EE" sz="2400" dirty="0"/>
              <a:t>, Rapid Arc </a:t>
            </a:r>
            <a:r>
              <a:rPr lang="sk-SK" sz="2400" dirty="0"/>
              <a:t>(VMAT) </a:t>
            </a:r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dirty="0"/>
              <a:t>Ciele prednášky</a:t>
            </a:r>
          </a:p>
        </p:txBody>
      </p:sp>
    </p:spTree>
    <p:extLst>
      <p:ext uri="{BB962C8B-B14F-4D97-AF65-F5344CB8AC3E}">
        <p14:creationId xmlns:p14="http://schemas.microsoft.com/office/powerpoint/2010/main" val="31957516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obsahu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endParaRPr lang="sk-SK" dirty="0" smtClean="0"/>
          </a:p>
          <a:p>
            <a:r>
              <a:rPr lang="sk-SK" sz="2400" dirty="0" smtClean="0"/>
              <a:t>náhodne </a:t>
            </a:r>
            <a:r>
              <a:rPr lang="sk-SK" sz="2400" dirty="0"/>
              <a:t>vybraný jeden pacient s Ca oblasti hlavy a krku</a:t>
            </a:r>
          </a:p>
          <a:p>
            <a:endParaRPr lang="sk-SK" sz="2400" dirty="0" smtClean="0"/>
          </a:p>
          <a:p>
            <a:r>
              <a:rPr lang="sk-SK" sz="2400" dirty="0" smtClean="0"/>
              <a:t>na </a:t>
            </a:r>
            <a:r>
              <a:rPr lang="sk-SK" sz="2400" dirty="0"/>
              <a:t>podklade jeho CT urobený štandardným spôsobom ožarovací plán 3DCRT, 3DCRT – ConPas technikou, IMRT (S</a:t>
            </a:r>
            <a:r>
              <a:rPr lang="fr-FR" sz="2400" dirty="0"/>
              <a:t>&amp;</a:t>
            </a:r>
            <a:r>
              <a:rPr lang="et-EE" sz="2400" dirty="0"/>
              <a:t>S</a:t>
            </a:r>
            <a:r>
              <a:rPr lang="sk-SK" sz="2400" dirty="0"/>
              <a:t>)</a:t>
            </a:r>
            <a:r>
              <a:rPr lang="et-EE" sz="2400" dirty="0"/>
              <a:t> a pomocou Rapid Arc </a:t>
            </a:r>
            <a:r>
              <a:rPr lang="sk-SK" sz="2400" dirty="0"/>
              <a:t>(VMAT)</a:t>
            </a:r>
          </a:p>
          <a:p>
            <a:endParaRPr lang="sk-SK" sz="2400" dirty="0" smtClean="0"/>
          </a:p>
          <a:p>
            <a:r>
              <a:rPr lang="sk-SK" sz="2400" dirty="0" smtClean="0"/>
              <a:t>výsledky </a:t>
            </a:r>
            <a:r>
              <a:rPr lang="sk-SK" sz="2400" dirty="0"/>
              <a:t>porovnané cez vyhodnotenie obsadenia PTV liečebnou dávkou a porovnaním dávok v kritických orgánoch</a:t>
            </a:r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dirty="0"/>
              <a:t>Materiál a metódy</a:t>
            </a:r>
          </a:p>
        </p:txBody>
      </p:sp>
    </p:spTree>
    <p:extLst>
      <p:ext uri="{BB962C8B-B14F-4D97-AF65-F5344CB8AC3E}">
        <p14:creationId xmlns:p14="http://schemas.microsoft.com/office/powerpoint/2010/main" val="2018586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Zástupný symbol obsahu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52112425"/>
              </p:ext>
            </p:extLst>
          </p:nvPr>
        </p:nvGraphicFramePr>
        <p:xfrm>
          <a:off x="215516" y="2276872"/>
          <a:ext cx="8352928" cy="32403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prehľad</a:t>
            </a:r>
            <a:r>
              <a:rPr lang="en-US" dirty="0"/>
              <a:t> </a:t>
            </a:r>
            <a:r>
              <a:rPr lang="sk-SK" dirty="0"/>
              <a:t>techník</a:t>
            </a:r>
            <a:r>
              <a:rPr lang="en-US" dirty="0"/>
              <a:t> </a:t>
            </a:r>
            <a:r>
              <a:rPr lang="en-US" dirty="0" err="1"/>
              <a:t>plánovania</a:t>
            </a:r>
            <a:r>
              <a:rPr lang="sk-SK" dirty="0"/>
              <a:t> H</a:t>
            </a:r>
            <a:r>
              <a:rPr lang="en-US" dirty="0"/>
              <a:t>&amp;</a:t>
            </a:r>
            <a:r>
              <a:rPr lang="sk-SK" dirty="0"/>
              <a:t>N</a:t>
            </a:r>
            <a:r>
              <a:rPr lang="en-US" dirty="0"/>
              <a:t> </a:t>
            </a:r>
            <a:r>
              <a:rPr lang="en-US" dirty="0" err="1"/>
              <a:t>vo</a:t>
            </a:r>
            <a:r>
              <a:rPr lang="en-US" dirty="0"/>
              <a:t> VOÚ, </a:t>
            </a:r>
            <a:r>
              <a:rPr lang="en-US" dirty="0" err="1"/>
              <a:t>a.s</a:t>
            </a:r>
            <a:r>
              <a:rPr lang="en-US" dirty="0"/>
              <a:t>.</a:t>
            </a:r>
          </a:p>
        </p:txBody>
      </p:sp>
      <p:sp>
        <p:nvSpPr>
          <p:cNvPr id="5" name="Obdĺžniková bublina 4"/>
          <p:cNvSpPr/>
          <p:nvPr/>
        </p:nvSpPr>
        <p:spPr>
          <a:xfrm>
            <a:off x="395536" y="2204864"/>
            <a:ext cx="1830071" cy="1152128"/>
          </a:xfrm>
          <a:prstGeom prst="wedgeRectCallout">
            <a:avLst>
              <a:gd name="adj1" fmla="val -20833"/>
              <a:gd name="adj2" fmla="val 71276"/>
            </a:avLst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k-SK" u="sng" dirty="0" smtClean="0"/>
              <a:t>3D CRT</a:t>
            </a:r>
          </a:p>
          <a:p>
            <a:pPr marL="171450" indent="-171450" algn="ctr">
              <a:buFont typeface="Arial" pitchFamily="34" charset="0"/>
              <a:buChar char="•"/>
            </a:pPr>
            <a:r>
              <a:rPr lang="sk-SK" sz="1200" dirty="0" smtClean="0"/>
              <a:t>6X + elektróny</a:t>
            </a:r>
          </a:p>
          <a:p>
            <a:pPr marL="171450" indent="-171450" algn="ctr">
              <a:buFont typeface="Arial" pitchFamily="34" charset="0"/>
              <a:buChar char="•"/>
            </a:pPr>
            <a:r>
              <a:rPr lang="sk-SK" sz="1200" dirty="0" smtClean="0"/>
              <a:t>TPS </a:t>
            </a:r>
            <a:r>
              <a:rPr lang="sk-SK" sz="1200" dirty="0" err="1" smtClean="0"/>
              <a:t>Plato</a:t>
            </a:r>
            <a:r>
              <a:rPr lang="sk-SK" sz="1200" dirty="0" smtClean="0"/>
              <a:t> </a:t>
            </a:r>
            <a:r>
              <a:rPr lang="sk-SK" sz="1200" dirty="0" err="1" smtClean="0"/>
              <a:t>Surise</a:t>
            </a:r>
            <a:endParaRPr lang="sk-SK" sz="1200" dirty="0" smtClean="0"/>
          </a:p>
          <a:p>
            <a:pPr marL="171450" indent="-171450" algn="ctr">
              <a:buFont typeface="Arial" pitchFamily="34" charset="0"/>
              <a:buChar char="•"/>
            </a:pPr>
            <a:r>
              <a:rPr lang="sk-SK" sz="1200" dirty="0" smtClean="0"/>
              <a:t>dnes už nie</a:t>
            </a:r>
            <a:endParaRPr lang="sk-SK" dirty="0" smtClean="0"/>
          </a:p>
        </p:txBody>
      </p:sp>
      <p:sp>
        <p:nvSpPr>
          <p:cNvPr id="6" name="Obdĺžniková bublina 5"/>
          <p:cNvSpPr/>
          <p:nvPr/>
        </p:nvSpPr>
        <p:spPr>
          <a:xfrm>
            <a:off x="2987824" y="4437112"/>
            <a:ext cx="1872208" cy="1080120"/>
          </a:xfrm>
          <a:prstGeom prst="wedgeRectCallout">
            <a:avLst>
              <a:gd name="adj1" fmla="val -21291"/>
              <a:gd name="adj2" fmla="val -72519"/>
            </a:avLst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k-SK" u="sng" dirty="0" smtClean="0"/>
              <a:t>3D CRT</a:t>
            </a:r>
          </a:p>
          <a:p>
            <a:pPr marL="171450" indent="-171450" algn="ctr">
              <a:buFont typeface="Arial" pitchFamily="34" charset="0"/>
              <a:buChar char="•"/>
            </a:pPr>
            <a:r>
              <a:rPr lang="sk-SK" sz="1200" dirty="0" smtClean="0"/>
              <a:t>6X + elektróny</a:t>
            </a:r>
          </a:p>
          <a:p>
            <a:pPr marL="171450" indent="-171450" algn="ctr">
              <a:buFont typeface="Arial" pitchFamily="34" charset="0"/>
              <a:buChar char="•"/>
            </a:pPr>
            <a:r>
              <a:rPr lang="sk-SK" sz="1200" dirty="0" smtClean="0"/>
              <a:t>TPS </a:t>
            </a:r>
            <a:r>
              <a:rPr lang="sk-SK" sz="1200" dirty="0" err="1" smtClean="0"/>
              <a:t>Oncentra</a:t>
            </a:r>
            <a:endParaRPr lang="sk-SK" sz="1200" dirty="0" smtClean="0"/>
          </a:p>
          <a:p>
            <a:pPr marL="171450" indent="-171450" algn="ctr">
              <a:buFont typeface="Arial" pitchFamily="34" charset="0"/>
              <a:buChar char="•"/>
            </a:pPr>
            <a:r>
              <a:rPr lang="sk-SK" sz="1200" dirty="0" smtClean="0"/>
              <a:t>dnes takmer vôbec</a:t>
            </a:r>
          </a:p>
        </p:txBody>
      </p:sp>
      <p:sp>
        <p:nvSpPr>
          <p:cNvPr id="7" name="Obdĺžniková bublina 6"/>
          <p:cNvSpPr/>
          <p:nvPr/>
        </p:nvSpPr>
        <p:spPr>
          <a:xfrm>
            <a:off x="3554473" y="2204864"/>
            <a:ext cx="1656184" cy="1152128"/>
          </a:xfrm>
          <a:prstGeom prst="wedgeRectCallout">
            <a:avLst>
              <a:gd name="adj1" fmla="val -20833"/>
              <a:gd name="adj2" fmla="val 71276"/>
            </a:avLst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k-SK" u="sng" dirty="0" smtClean="0"/>
              <a:t>IMRT (S</a:t>
            </a:r>
            <a:r>
              <a:rPr lang="en-US" u="sng" dirty="0" smtClean="0"/>
              <a:t>&amp;S</a:t>
            </a:r>
            <a:r>
              <a:rPr lang="sk-SK" u="sng" dirty="0" smtClean="0"/>
              <a:t>)</a:t>
            </a:r>
          </a:p>
          <a:p>
            <a:pPr marL="171450" indent="-171450" algn="ctr">
              <a:buFont typeface="Arial" pitchFamily="34" charset="0"/>
              <a:buChar char="•"/>
            </a:pPr>
            <a:r>
              <a:rPr lang="sk-SK" sz="1200" dirty="0" smtClean="0"/>
              <a:t>6X</a:t>
            </a:r>
          </a:p>
          <a:p>
            <a:pPr marL="171450" indent="-171450" algn="ctr">
              <a:buFont typeface="Arial" pitchFamily="34" charset="0"/>
              <a:buChar char="•"/>
            </a:pPr>
            <a:r>
              <a:rPr lang="sk-SK" sz="1200" dirty="0" smtClean="0"/>
              <a:t>TPS </a:t>
            </a:r>
            <a:r>
              <a:rPr lang="en-US" sz="1200" dirty="0" err="1" smtClean="0"/>
              <a:t>Konrad</a:t>
            </a:r>
            <a:endParaRPr lang="sk-SK" sz="1200" dirty="0" smtClean="0"/>
          </a:p>
          <a:p>
            <a:pPr marL="171450" indent="-171450" algn="ctr">
              <a:buFont typeface="Arial" pitchFamily="34" charset="0"/>
              <a:buChar char="•"/>
            </a:pPr>
            <a:r>
              <a:rPr lang="sk-SK" sz="1200" dirty="0" smtClean="0"/>
              <a:t>TPS </a:t>
            </a:r>
            <a:r>
              <a:rPr lang="sk-SK" sz="1200" dirty="0" err="1" smtClean="0"/>
              <a:t>Oncentra</a:t>
            </a:r>
            <a:endParaRPr lang="sk-SK" sz="1200" dirty="0" smtClean="0"/>
          </a:p>
          <a:p>
            <a:pPr marL="171450" indent="-171450" algn="ctr">
              <a:buFont typeface="Arial" pitchFamily="34" charset="0"/>
              <a:buChar char="•"/>
            </a:pPr>
            <a:r>
              <a:rPr lang="sk-SK" sz="1200" dirty="0" smtClean="0"/>
              <a:t>už len zriedka</a:t>
            </a:r>
            <a:endParaRPr lang="sk-SK" dirty="0" smtClean="0"/>
          </a:p>
        </p:txBody>
      </p:sp>
      <p:sp>
        <p:nvSpPr>
          <p:cNvPr id="8" name="Obdĺžniková bublina 7"/>
          <p:cNvSpPr/>
          <p:nvPr/>
        </p:nvSpPr>
        <p:spPr>
          <a:xfrm>
            <a:off x="5724128" y="4423535"/>
            <a:ext cx="1656184" cy="1106233"/>
          </a:xfrm>
          <a:prstGeom prst="wedgeRectCallout">
            <a:avLst>
              <a:gd name="adj1" fmla="val -21291"/>
              <a:gd name="adj2" fmla="val -72519"/>
            </a:avLst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k-SK" u="sng" dirty="0" smtClean="0"/>
              <a:t>3D CRT - </a:t>
            </a:r>
            <a:r>
              <a:rPr lang="sk-SK" u="sng" dirty="0" err="1" smtClean="0"/>
              <a:t>ConPas</a:t>
            </a:r>
            <a:endParaRPr lang="sk-SK" u="sng" dirty="0" smtClean="0"/>
          </a:p>
          <a:p>
            <a:pPr marL="171450" indent="-171450" algn="ctr">
              <a:buFont typeface="Arial" pitchFamily="34" charset="0"/>
              <a:buChar char="•"/>
            </a:pPr>
            <a:r>
              <a:rPr lang="sk-SK" sz="1200" dirty="0" smtClean="0"/>
              <a:t>6X</a:t>
            </a:r>
          </a:p>
          <a:p>
            <a:pPr marL="171450" indent="-171450" algn="ctr">
              <a:buFont typeface="Arial" pitchFamily="34" charset="0"/>
              <a:buChar char="•"/>
            </a:pPr>
            <a:r>
              <a:rPr lang="sk-SK" sz="1200" dirty="0" smtClean="0"/>
              <a:t>TPS </a:t>
            </a:r>
            <a:r>
              <a:rPr lang="sk-SK" sz="1200" dirty="0" err="1" smtClean="0"/>
              <a:t>Oncentra</a:t>
            </a:r>
            <a:endParaRPr lang="sk-SK" sz="1200" dirty="0" smtClean="0"/>
          </a:p>
        </p:txBody>
      </p:sp>
      <p:sp>
        <p:nvSpPr>
          <p:cNvPr id="9" name="Obdĺžniková bublina 8"/>
          <p:cNvSpPr/>
          <p:nvPr/>
        </p:nvSpPr>
        <p:spPr>
          <a:xfrm>
            <a:off x="7092280" y="2276872"/>
            <a:ext cx="1506596" cy="1152128"/>
          </a:xfrm>
          <a:prstGeom prst="wedgeRectCallout">
            <a:avLst>
              <a:gd name="adj1" fmla="val -20833"/>
              <a:gd name="adj2" fmla="val 71276"/>
            </a:avLst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k-SK" u="sng" dirty="0" err="1" smtClean="0"/>
              <a:t>RapidArc</a:t>
            </a:r>
            <a:r>
              <a:rPr lang="sk-SK" u="sng" dirty="0" smtClean="0"/>
              <a:t> (VMAT)</a:t>
            </a:r>
          </a:p>
          <a:p>
            <a:pPr marL="171450" indent="-171450" algn="ctr">
              <a:buFont typeface="Arial" pitchFamily="34" charset="0"/>
              <a:buChar char="•"/>
            </a:pPr>
            <a:r>
              <a:rPr lang="sk-SK" sz="1200" dirty="0" smtClean="0"/>
              <a:t>TPS </a:t>
            </a:r>
            <a:r>
              <a:rPr lang="sk-SK" sz="1200" dirty="0" err="1" smtClean="0"/>
              <a:t>Eclipse</a:t>
            </a:r>
            <a:endParaRPr lang="sk-SK" dirty="0" smtClean="0"/>
          </a:p>
        </p:txBody>
      </p:sp>
    </p:spTree>
    <p:extLst>
      <p:ext uri="{BB962C8B-B14F-4D97-AF65-F5344CB8AC3E}">
        <p14:creationId xmlns:p14="http://schemas.microsoft.com/office/powerpoint/2010/main" val="5763808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obsahu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k-SK" dirty="0" smtClean="0"/>
              <a:t>Fáza 1 – „krk“ bez krytia miechy do 40Gy, „</a:t>
            </a:r>
            <a:r>
              <a:rPr lang="sk-SK" dirty="0" err="1" smtClean="0"/>
              <a:t>supraklavikula</a:t>
            </a:r>
            <a:r>
              <a:rPr lang="sk-SK" dirty="0" smtClean="0"/>
              <a:t>“ do 54Gy s MLC krytím miechy</a:t>
            </a:r>
            <a:endParaRPr lang="sk-SK" dirty="0"/>
          </a:p>
        </p:txBody>
      </p:sp>
      <p:sp>
        <p:nvSpPr>
          <p:cNvPr id="3" name="Nadpis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3DCRT</a:t>
            </a:r>
            <a:endParaRPr lang="sk-SK" dirty="0"/>
          </a:p>
        </p:txBody>
      </p:sp>
      <p:pic>
        <p:nvPicPr>
          <p:cNvPr id="4" name="Picture 5" descr="B0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0244" y="2402015"/>
            <a:ext cx="2635878" cy="21961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B0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717" y="2610856"/>
            <a:ext cx="1968338" cy="13212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 descr="B0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34181" y="2627159"/>
            <a:ext cx="2120225" cy="14181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5" descr="B1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4215192"/>
            <a:ext cx="2580774" cy="19728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4692" y="5064261"/>
            <a:ext cx="1563363" cy="14840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174421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obsahu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k-SK" dirty="0" smtClean="0"/>
              <a:t>Fáza 2 – „krk“ s MLC krytím miechy do 54Gy (6x + elektrónové polia na „zadný krk“)</a:t>
            </a:r>
            <a:endParaRPr lang="sk-SK" dirty="0"/>
          </a:p>
        </p:txBody>
      </p:sp>
      <p:sp>
        <p:nvSpPr>
          <p:cNvPr id="3" name="Nadpis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3DCRT</a:t>
            </a:r>
            <a:endParaRPr lang="sk-SK" dirty="0"/>
          </a:p>
        </p:txBody>
      </p:sp>
      <p:pic>
        <p:nvPicPr>
          <p:cNvPr id="9" name="Picture 5" descr="B1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848" y="2492896"/>
            <a:ext cx="2880319" cy="28059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4" descr="B2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8" y="4293096"/>
            <a:ext cx="2664296" cy="19455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5" descr="B2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5738" y="4293096"/>
            <a:ext cx="2818558" cy="19455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382703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obsahu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k-SK" dirty="0" smtClean="0"/>
              <a:t>Fáza 3 – BOOST, do 70Gy, mimo miechu, 6x</a:t>
            </a:r>
            <a:endParaRPr lang="sk-SK" dirty="0"/>
          </a:p>
        </p:txBody>
      </p:sp>
      <p:sp>
        <p:nvSpPr>
          <p:cNvPr id="3" name="Nadpis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3DCRT</a:t>
            </a:r>
            <a:endParaRPr lang="sk-SK" dirty="0"/>
          </a:p>
        </p:txBody>
      </p:sp>
      <p:pic>
        <p:nvPicPr>
          <p:cNvPr id="7" name="Picture 4" descr="B2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2708920"/>
            <a:ext cx="3312715" cy="32268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81792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obsahu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k-SK" dirty="0" smtClean="0"/>
              <a:t>SUMÁRNY PLÁN – sumačný DVH</a:t>
            </a:r>
            <a:endParaRPr lang="sk-SK" dirty="0"/>
          </a:p>
        </p:txBody>
      </p:sp>
      <p:sp>
        <p:nvSpPr>
          <p:cNvPr id="3" name="Nadpis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3DCRT</a:t>
            </a:r>
            <a:endParaRPr lang="sk-SK" dirty="0"/>
          </a:p>
        </p:txBody>
      </p:sp>
      <p:pic>
        <p:nvPicPr>
          <p:cNvPr id="6" name="Picture 5" descr="B2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271" y="3983609"/>
            <a:ext cx="2448272" cy="26497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4" descr="B2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042" y="2132856"/>
            <a:ext cx="2664966" cy="26288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4" descr="B3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08431" y="3226611"/>
            <a:ext cx="5040560" cy="34221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61210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riežka">
  <a:themeElements>
    <a:clrScheme name="Mriežka">
      <a:dk1>
        <a:sysClr val="windowText" lastClr="000000"/>
      </a:dk1>
      <a:lt1>
        <a:sysClr val="window" lastClr="FFFFFF"/>
      </a:lt1>
      <a:dk2>
        <a:srgbClr val="534949"/>
      </a:dk2>
      <a:lt2>
        <a:srgbClr val="CCD1B9"/>
      </a:lt2>
      <a:accent1>
        <a:srgbClr val="C66951"/>
      </a:accent1>
      <a:accent2>
        <a:srgbClr val="BF974D"/>
      </a:accent2>
      <a:accent3>
        <a:srgbClr val="928B70"/>
      </a:accent3>
      <a:accent4>
        <a:srgbClr val="87706B"/>
      </a:accent4>
      <a:accent5>
        <a:srgbClr val="94734E"/>
      </a:accent5>
      <a:accent6>
        <a:srgbClr val="6F777D"/>
      </a:accent6>
      <a:hlink>
        <a:srgbClr val="CC9900"/>
      </a:hlink>
      <a:folHlink>
        <a:srgbClr val="C0C0C0"/>
      </a:folHlink>
    </a:clrScheme>
    <a:fontScheme name="Mriežka">
      <a:majorFont>
        <a:latin typeface="Franklin Gothic Medium"/>
        <a:ea typeface=""/>
        <a:cs typeface=""/>
        <a:font script="Jpan" typeface="HG創英角ｺﾞｼｯｸUB"/>
        <a:font script="Hang" typeface="HY견고딕"/>
        <a:font script="Hans" typeface="微软雅黑"/>
        <a:font script="Hant" typeface="微軟正黑體"/>
        <a:font script="Arab" typeface="Arial Bold"/>
        <a:font script="Hebr" typeface="Arial Bold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 Bold"/>
        <a:font script="Uigh" typeface="Microsoft Uighur"/>
        <a:font script="Geor" typeface="Sylfaen"/>
      </a:majorFont>
      <a:minorFont>
        <a:latin typeface="Franklin Gothic Medium"/>
        <a:ea typeface=""/>
        <a:cs typeface=""/>
        <a:font script="Jpan" typeface="HG創英角ｺﾞｼｯｸUB"/>
        <a:font script="Hang" typeface="HY견고딕"/>
        <a:font script="Hans" typeface="微软雅黑"/>
        <a:font script="Hant" typeface="微軟正黑體"/>
        <a:font script="Arab" typeface="Arial Bold"/>
        <a:font script="Hebr" typeface="Arial Bold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 Bold"/>
        <a:font script="Uigh" typeface="Microsoft Uighur"/>
        <a:font script="Geor" typeface="Sylfaen"/>
      </a:minorFont>
    </a:fontScheme>
    <a:fmtScheme name="Mriežka">
      <a:fillStyleLst>
        <a:solidFill>
          <a:schemeClr val="phClr"/>
        </a:solidFill>
        <a:solidFill>
          <a:schemeClr val="phClr">
            <a:tint val="50000"/>
          </a:schemeClr>
        </a:solidFill>
        <a:gradFill rotWithShape="1">
          <a:gsLst>
            <a:gs pos="0">
              <a:schemeClr val="phClr"/>
            </a:gs>
            <a:gs pos="90000">
              <a:schemeClr val="phClr">
                <a:shade val="100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1750" dist="25400" dir="54000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"/>
          </a:scene3d>
          <a:sp3d extrusionH="12700" contourW="25400" prstMaterial="flat">
            <a:bevelT w="63500" h="152400" prst="angle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3000"/>
            <a:satMod val="15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3000"/>
                <a:satMod val="11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ív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Grid</Template>
  <TotalTime>732</TotalTime>
  <Words>785</Words>
  <Application>Microsoft Office PowerPoint</Application>
  <PresentationFormat>Prezentácia na obrazovke (4:3)</PresentationFormat>
  <Paragraphs>243</Paragraphs>
  <Slides>24</Slides>
  <Notes>0</Notes>
  <HiddenSlides>0</HiddenSlides>
  <MMClips>0</MMClips>
  <ScaleCrop>false</ScaleCrop>
  <HeadingPairs>
    <vt:vector size="4" baseType="variant">
      <vt:variant>
        <vt:lpstr>Motív</vt:lpstr>
      </vt:variant>
      <vt:variant>
        <vt:i4>1</vt:i4>
      </vt:variant>
      <vt:variant>
        <vt:lpstr>Nadpisy snímok</vt:lpstr>
      </vt:variant>
      <vt:variant>
        <vt:i4>24</vt:i4>
      </vt:variant>
    </vt:vector>
  </HeadingPairs>
  <TitlesOfParts>
    <vt:vector size="25" baseType="lpstr">
      <vt:lpstr>Mriežka</vt:lpstr>
      <vt:lpstr>Porovnanie ožarovacích techník pre HaN – 3DCRT, 3D-ConPas, S&amp;S IMRT, RA-VMAT</vt:lpstr>
      <vt:lpstr>OBSAH</vt:lpstr>
      <vt:lpstr>Ciele prednášky</vt:lpstr>
      <vt:lpstr>Materiál a metódy</vt:lpstr>
      <vt:lpstr>prehľad techník plánovania H&amp;N vo VOÚ, a.s.</vt:lpstr>
      <vt:lpstr>3DCRT</vt:lpstr>
      <vt:lpstr>3DCRT</vt:lpstr>
      <vt:lpstr>3DCRT</vt:lpstr>
      <vt:lpstr>3DCRT</vt:lpstr>
      <vt:lpstr>3DCRT-Oncentra</vt:lpstr>
      <vt:lpstr>3DCRT-ConPas</vt:lpstr>
      <vt:lpstr>3DCRT-ConPas</vt:lpstr>
      <vt:lpstr>3DCRT-ConPas – modifikÁCIA (VOÚ)</vt:lpstr>
      <vt:lpstr>IMRT (Step&amp;Shoot)</vt:lpstr>
      <vt:lpstr>Rapidarc (VMAT)</vt:lpstr>
      <vt:lpstr>Porovnanie výsledkov plánov</vt:lpstr>
      <vt:lpstr>Porovnanie výsledkov plánov</vt:lpstr>
      <vt:lpstr>Porovnanie výsledkov plánov</vt:lpstr>
      <vt:lpstr>Porovnanie výsledkov plánov</vt:lpstr>
      <vt:lpstr>Porovnanie výsledkov plánov</vt:lpstr>
      <vt:lpstr>Porovnanie výsledkov plánov</vt:lpstr>
      <vt:lpstr>Zhrnutie výsledkov</vt:lpstr>
      <vt:lpstr>Záver</vt:lpstr>
      <vt:lpstr>Ďakujem Vám ZA POZORNOSŤ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Porovnanie ožarovacích techník pre HaN – 3DCRT, 3D-ConPas, SaS IMRT, RA-VMAT</dc:title>
  <dc:creator>name</dc:creator>
  <cp:lastModifiedBy>name</cp:lastModifiedBy>
  <cp:revision>43</cp:revision>
  <dcterms:created xsi:type="dcterms:W3CDTF">2016-10-11T10:08:39Z</dcterms:created>
  <dcterms:modified xsi:type="dcterms:W3CDTF">2016-10-13T09:03:26Z</dcterms:modified>
</cp:coreProperties>
</file>