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omments/comment1.xml" ContentType="application/vnd.openxmlformats-officedocument.presentationml.comment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6"/>
  </p:notesMasterIdLst>
  <p:sldIdLst>
    <p:sldId id="256" r:id="rId3"/>
    <p:sldId id="257" r:id="rId4"/>
    <p:sldId id="259" r:id="rId5"/>
    <p:sldId id="323" r:id="rId6"/>
    <p:sldId id="314" r:id="rId7"/>
    <p:sldId id="307" r:id="rId8"/>
    <p:sldId id="309" r:id="rId9"/>
    <p:sldId id="310" r:id="rId10"/>
    <p:sldId id="311" r:id="rId11"/>
    <p:sldId id="315" r:id="rId12"/>
    <p:sldId id="316" r:id="rId13"/>
    <p:sldId id="317" r:id="rId14"/>
    <p:sldId id="318" r:id="rId15"/>
    <p:sldId id="319" r:id="rId16"/>
    <p:sldId id="320" r:id="rId17"/>
    <p:sldId id="321" r:id="rId18"/>
    <p:sldId id="273" r:id="rId19"/>
    <p:sldId id="278" r:id="rId20"/>
    <p:sldId id="279" r:id="rId21"/>
    <p:sldId id="322" r:id="rId22"/>
    <p:sldId id="285" r:id="rId23"/>
    <p:sldId id="303" r:id="rId24"/>
    <p:sldId id="304" r:id="rId25"/>
    <p:sldId id="286" r:id="rId26"/>
    <p:sldId id="287" r:id="rId27"/>
    <p:sldId id="288" r:id="rId28"/>
    <p:sldId id="289" r:id="rId29"/>
    <p:sldId id="297" r:id="rId30"/>
    <p:sldId id="326" r:id="rId31"/>
    <p:sldId id="302" r:id="rId32"/>
    <p:sldId id="299" r:id="rId33"/>
    <p:sldId id="324" r:id="rId34"/>
    <p:sldId id="300"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eronica Byfield Sköld" initials="VBS" lastIdx="10" clrIdx="0">
    <p:extLst>
      <p:ext uri="{19B8F6BF-5375-455C-9EA6-DF929625EA0E}">
        <p15:presenceInfo xmlns:p15="http://schemas.microsoft.com/office/powerpoint/2012/main" userId="Veronica Byfield Sköl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05" autoAdjust="0"/>
    <p:restoredTop sz="89499" autoAdjust="0"/>
  </p:normalViewPr>
  <p:slideViewPr>
    <p:cSldViewPr>
      <p:cViewPr varScale="1">
        <p:scale>
          <a:sx n="75" d="100"/>
          <a:sy n="75" d="100"/>
        </p:scale>
        <p:origin x="888" y="5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5-12-20T12:54:38.181" idx="8">
    <p:pos x="10" y="10"/>
    <p:text>Changed spelling and grammar in notes. But even so I find these notes difficult and confusing... Please review and (probably rewrite).</p:text>
    <p:extLst>
      <p:ext uri="{C676402C-5697-4E1C-873F-D02D1690AC5C}">
        <p15:threadingInfo xmlns:p15="http://schemas.microsoft.com/office/powerpoint/2012/main" timeZoneBias="-60"/>
      </p:ext>
    </p:extLst>
  </p:cm>
  <p:cm authorId="1" dt="2015-12-20T12:58:10.090" idx="10">
    <p:pos x="146" y="146"/>
    <p:text>I think this should be merged with the next. Looking at the notes here, there is nothing different from what is in the next slide. Decide which one to go with and merge the notes. (Personally I prefer this graphic and the notes on the next one)</p:text>
    <p:extLst>
      <p:ext uri="{C676402C-5697-4E1C-873F-D02D1690AC5C}">
        <p15:threadingInfo xmlns:p15="http://schemas.microsoft.com/office/powerpoint/2012/main" timeZoneBias="-60"/>
      </p:ext>
    </p:extLs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836C434-0109-4829-B400-C46CDF83702C}" type="doc">
      <dgm:prSet loTypeId="urn:microsoft.com/office/officeart/2005/8/layout/matrix3" loCatId="matrix" qsTypeId="urn:microsoft.com/office/officeart/2005/8/quickstyle/simple1" qsCatId="simple" csTypeId="urn:microsoft.com/office/officeart/2005/8/colors/accent1_2" csCatId="accent1" phldr="1"/>
      <dgm:spPr/>
      <dgm:t>
        <a:bodyPr/>
        <a:lstStyle/>
        <a:p>
          <a:endParaRPr lang="en-US"/>
        </a:p>
      </dgm:t>
    </dgm:pt>
    <dgm:pt modelId="{B6E4B499-0459-4A1A-A1A8-757C94B14F4A}">
      <dgm:prSet phldrT="[Text]"/>
      <dgm:spPr/>
      <dgm:t>
        <a:bodyPr/>
        <a:lstStyle/>
        <a:p>
          <a:r>
            <a:rPr lang="en-US" dirty="0" smtClean="0"/>
            <a:t>Cost</a:t>
          </a:r>
          <a:endParaRPr lang="en-US" dirty="0"/>
        </a:p>
      </dgm:t>
    </dgm:pt>
    <dgm:pt modelId="{8B3332E9-8359-4002-AB41-BB5BE462CBC7}" type="parTrans" cxnId="{5F7DC790-3C7B-40E3-BAFC-C60F10118060}">
      <dgm:prSet/>
      <dgm:spPr/>
      <dgm:t>
        <a:bodyPr/>
        <a:lstStyle/>
        <a:p>
          <a:endParaRPr lang="en-US"/>
        </a:p>
      </dgm:t>
    </dgm:pt>
    <dgm:pt modelId="{13C5A368-7F0B-4C0E-9DCE-60D4F72679A4}" type="sibTrans" cxnId="{5F7DC790-3C7B-40E3-BAFC-C60F10118060}">
      <dgm:prSet/>
      <dgm:spPr/>
      <dgm:t>
        <a:bodyPr/>
        <a:lstStyle/>
        <a:p>
          <a:endParaRPr lang="en-US"/>
        </a:p>
      </dgm:t>
    </dgm:pt>
    <dgm:pt modelId="{8A3D26C4-4974-4E39-B97A-B96ADAF6E349}">
      <dgm:prSet phldrT="[Text]"/>
      <dgm:spPr/>
      <dgm:t>
        <a:bodyPr/>
        <a:lstStyle/>
        <a:p>
          <a:r>
            <a:rPr lang="en-US" dirty="0" smtClean="0"/>
            <a:t>Efficiency</a:t>
          </a:r>
          <a:endParaRPr lang="en-US" dirty="0"/>
        </a:p>
      </dgm:t>
    </dgm:pt>
    <dgm:pt modelId="{10E6BCF4-A555-4500-B350-9F8B817350F0}" type="parTrans" cxnId="{45ABC32A-7179-40D1-9DF2-60D3FAF20174}">
      <dgm:prSet/>
      <dgm:spPr/>
      <dgm:t>
        <a:bodyPr/>
        <a:lstStyle/>
        <a:p>
          <a:endParaRPr lang="en-US"/>
        </a:p>
      </dgm:t>
    </dgm:pt>
    <dgm:pt modelId="{F6701CFA-9C5F-4B8C-AD11-EE91F0D9D093}" type="sibTrans" cxnId="{45ABC32A-7179-40D1-9DF2-60D3FAF20174}">
      <dgm:prSet/>
      <dgm:spPr/>
      <dgm:t>
        <a:bodyPr/>
        <a:lstStyle/>
        <a:p>
          <a:endParaRPr lang="en-US"/>
        </a:p>
      </dgm:t>
    </dgm:pt>
    <dgm:pt modelId="{0DDA69D6-B9B5-4B0B-89B9-7593C31C1349}">
      <dgm:prSet phldrT="[Text]"/>
      <dgm:spPr/>
      <dgm:t>
        <a:bodyPr/>
        <a:lstStyle/>
        <a:p>
          <a:r>
            <a:rPr lang="en-US" dirty="0" smtClean="0"/>
            <a:t>Safety</a:t>
          </a:r>
          <a:endParaRPr lang="en-US" dirty="0"/>
        </a:p>
      </dgm:t>
    </dgm:pt>
    <dgm:pt modelId="{EB5E99F4-016B-4929-ABDC-462F756AF6DC}" type="parTrans" cxnId="{EA01D0F5-33D6-4B1D-ACDE-B9AA4AB7FB0F}">
      <dgm:prSet/>
      <dgm:spPr/>
      <dgm:t>
        <a:bodyPr/>
        <a:lstStyle/>
        <a:p>
          <a:endParaRPr lang="en-US"/>
        </a:p>
      </dgm:t>
    </dgm:pt>
    <dgm:pt modelId="{10F4D60F-1955-4199-AD7A-EAA81A88EF60}" type="sibTrans" cxnId="{EA01D0F5-33D6-4B1D-ACDE-B9AA4AB7FB0F}">
      <dgm:prSet/>
      <dgm:spPr/>
      <dgm:t>
        <a:bodyPr/>
        <a:lstStyle/>
        <a:p>
          <a:endParaRPr lang="en-US"/>
        </a:p>
      </dgm:t>
    </dgm:pt>
    <dgm:pt modelId="{6D0CE253-4226-4052-9C2E-D0FB5328735B}">
      <dgm:prSet phldrT="[Text]"/>
      <dgm:spPr/>
      <dgm:t>
        <a:bodyPr/>
        <a:lstStyle/>
        <a:p>
          <a:r>
            <a:rPr lang="en-US" dirty="0" smtClean="0"/>
            <a:t>Clinical Outcome</a:t>
          </a:r>
          <a:endParaRPr lang="en-US" dirty="0"/>
        </a:p>
      </dgm:t>
    </dgm:pt>
    <dgm:pt modelId="{ABFAC25B-3C86-48BF-A669-3A7D34315265}" type="parTrans" cxnId="{6B7C4046-24C3-45E8-8DF6-E9E345500A9F}">
      <dgm:prSet/>
      <dgm:spPr/>
      <dgm:t>
        <a:bodyPr/>
        <a:lstStyle/>
        <a:p>
          <a:endParaRPr lang="en-US"/>
        </a:p>
      </dgm:t>
    </dgm:pt>
    <dgm:pt modelId="{AB8FE1E8-C9D9-4042-902D-72A00CA6DC3B}" type="sibTrans" cxnId="{6B7C4046-24C3-45E8-8DF6-E9E345500A9F}">
      <dgm:prSet/>
      <dgm:spPr/>
      <dgm:t>
        <a:bodyPr/>
        <a:lstStyle/>
        <a:p>
          <a:endParaRPr lang="en-US"/>
        </a:p>
      </dgm:t>
    </dgm:pt>
    <dgm:pt modelId="{5E16BA0D-4C89-4D90-B9CB-6BF4ADFF4B1D}" type="pres">
      <dgm:prSet presAssocID="{8836C434-0109-4829-B400-C46CDF83702C}" presName="matrix" presStyleCnt="0">
        <dgm:presLayoutVars>
          <dgm:chMax val="1"/>
          <dgm:dir/>
          <dgm:resizeHandles val="exact"/>
        </dgm:presLayoutVars>
      </dgm:prSet>
      <dgm:spPr/>
      <dgm:t>
        <a:bodyPr/>
        <a:lstStyle/>
        <a:p>
          <a:endParaRPr lang="en-US"/>
        </a:p>
      </dgm:t>
    </dgm:pt>
    <dgm:pt modelId="{0D293DE1-8C1A-457B-94DC-9A6AC868A96E}" type="pres">
      <dgm:prSet presAssocID="{8836C434-0109-4829-B400-C46CDF83702C}" presName="diamond" presStyleLbl="bgShp" presStyleIdx="0" presStyleCnt="1"/>
      <dgm:spPr/>
    </dgm:pt>
    <dgm:pt modelId="{0E02F14F-B5E6-48FD-AE73-1F7E4E8F73DE}" type="pres">
      <dgm:prSet presAssocID="{8836C434-0109-4829-B400-C46CDF83702C}" presName="quad1" presStyleLbl="node1" presStyleIdx="0" presStyleCnt="4">
        <dgm:presLayoutVars>
          <dgm:chMax val="0"/>
          <dgm:chPref val="0"/>
          <dgm:bulletEnabled val="1"/>
        </dgm:presLayoutVars>
      </dgm:prSet>
      <dgm:spPr/>
      <dgm:t>
        <a:bodyPr/>
        <a:lstStyle/>
        <a:p>
          <a:endParaRPr lang="en-US"/>
        </a:p>
      </dgm:t>
    </dgm:pt>
    <dgm:pt modelId="{9F3EEC57-5581-4DF4-B16E-2454951F1487}" type="pres">
      <dgm:prSet presAssocID="{8836C434-0109-4829-B400-C46CDF83702C}" presName="quad2" presStyleLbl="node1" presStyleIdx="1" presStyleCnt="4">
        <dgm:presLayoutVars>
          <dgm:chMax val="0"/>
          <dgm:chPref val="0"/>
          <dgm:bulletEnabled val="1"/>
        </dgm:presLayoutVars>
      </dgm:prSet>
      <dgm:spPr/>
      <dgm:t>
        <a:bodyPr/>
        <a:lstStyle/>
        <a:p>
          <a:endParaRPr lang="en-US"/>
        </a:p>
      </dgm:t>
    </dgm:pt>
    <dgm:pt modelId="{6925D0A2-9F87-4F82-BDB4-E6B12218D51A}" type="pres">
      <dgm:prSet presAssocID="{8836C434-0109-4829-B400-C46CDF83702C}" presName="quad3" presStyleLbl="node1" presStyleIdx="2" presStyleCnt="4">
        <dgm:presLayoutVars>
          <dgm:chMax val="0"/>
          <dgm:chPref val="0"/>
          <dgm:bulletEnabled val="1"/>
        </dgm:presLayoutVars>
      </dgm:prSet>
      <dgm:spPr/>
      <dgm:t>
        <a:bodyPr/>
        <a:lstStyle/>
        <a:p>
          <a:endParaRPr lang="en-US"/>
        </a:p>
      </dgm:t>
    </dgm:pt>
    <dgm:pt modelId="{8E01EDB8-3E03-4A85-8E8A-0A56766DBDCC}" type="pres">
      <dgm:prSet presAssocID="{8836C434-0109-4829-B400-C46CDF83702C}" presName="quad4" presStyleLbl="node1" presStyleIdx="3" presStyleCnt="4">
        <dgm:presLayoutVars>
          <dgm:chMax val="0"/>
          <dgm:chPref val="0"/>
          <dgm:bulletEnabled val="1"/>
        </dgm:presLayoutVars>
      </dgm:prSet>
      <dgm:spPr/>
      <dgm:t>
        <a:bodyPr/>
        <a:lstStyle/>
        <a:p>
          <a:endParaRPr lang="en-US"/>
        </a:p>
      </dgm:t>
    </dgm:pt>
  </dgm:ptLst>
  <dgm:cxnLst>
    <dgm:cxn modelId="{6B7C4046-24C3-45E8-8DF6-E9E345500A9F}" srcId="{8836C434-0109-4829-B400-C46CDF83702C}" destId="{6D0CE253-4226-4052-9C2E-D0FB5328735B}" srcOrd="3" destOrd="0" parTransId="{ABFAC25B-3C86-48BF-A669-3A7D34315265}" sibTransId="{AB8FE1E8-C9D9-4042-902D-72A00CA6DC3B}"/>
    <dgm:cxn modelId="{EE7EF18E-DD74-43E6-A8DD-C30EBD21F63D}" type="presOf" srcId="{0DDA69D6-B9B5-4B0B-89B9-7593C31C1349}" destId="{6925D0A2-9F87-4F82-BDB4-E6B12218D51A}" srcOrd="0" destOrd="0" presId="urn:microsoft.com/office/officeart/2005/8/layout/matrix3"/>
    <dgm:cxn modelId="{E037EF17-C13F-4F66-A787-D79C3C254DFD}" type="presOf" srcId="{B6E4B499-0459-4A1A-A1A8-757C94B14F4A}" destId="{0E02F14F-B5E6-48FD-AE73-1F7E4E8F73DE}" srcOrd="0" destOrd="0" presId="urn:microsoft.com/office/officeart/2005/8/layout/matrix3"/>
    <dgm:cxn modelId="{6B8A772B-455A-4775-A00B-C3E270E930F3}" type="presOf" srcId="{8A3D26C4-4974-4E39-B97A-B96ADAF6E349}" destId="{9F3EEC57-5581-4DF4-B16E-2454951F1487}" srcOrd="0" destOrd="0" presId="urn:microsoft.com/office/officeart/2005/8/layout/matrix3"/>
    <dgm:cxn modelId="{61EAAE3F-5ECA-416E-93CE-627770EAC51C}" type="presOf" srcId="{6D0CE253-4226-4052-9C2E-D0FB5328735B}" destId="{8E01EDB8-3E03-4A85-8E8A-0A56766DBDCC}" srcOrd="0" destOrd="0" presId="urn:microsoft.com/office/officeart/2005/8/layout/matrix3"/>
    <dgm:cxn modelId="{45ABC32A-7179-40D1-9DF2-60D3FAF20174}" srcId="{8836C434-0109-4829-B400-C46CDF83702C}" destId="{8A3D26C4-4974-4E39-B97A-B96ADAF6E349}" srcOrd="1" destOrd="0" parTransId="{10E6BCF4-A555-4500-B350-9F8B817350F0}" sibTransId="{F6701CFA-9C5F-4B8C-AD11-EE91F0D9D093}"/>
    <dgm:cxn modelId="{EA01D0F5-33D6-4B1D-ACDE-B9AA4AB7FB0F}" srcId="{8836C434-0109-4829-B400-C46CDF83702C}" destId="{0DDA69D6-B9B5-4B0B-89B9-7593C31C1349}" srcOrd="2" destOrd="0" parTransId="{EB5E99F4-016B-4929-ABDC-462F756AF6DC}" sibTransId="{10F4D60F-1955-4199-AD7A-EAA81A88EF60}"/>
    <dgm:cxn modelId="{5F7DC790-3C7B-40E3-BAFC-C60F10118060}" srcId="{8836C434-0109-4829-B400-C46CDF83702C}" destId="{B6E4B499-0459-4A1A-A1A8-757C94B14F4A}" srcOrd="0" destOrd="0" parTransId="{8B3332E9-8359-4002-AB41-BB5BE462CBC7}" sibTransId="{13C5A368-7F0B-4C0E-9DCE-60D4F72679A4}"/>
    <dgm:cxn modelId="{38445BD7-9EF3-469C-823A-391CEBFD1FC2}" type="presOf" srcId="{8836C434-0109-4829-B400-C46CDF83702C}" destId="{5E16BA0D-4C89-4D90-B9CB-6BF4ADFF4B1D}" srcOrd="0" destOrd="0" presId="urn:microsoft.com/office/officeart/2005/8/layout/matrix3"/>
    <dgm:cxn modelId="{D92930FC-66FF-4520-AE5C-3CF80B4BD4AC}" type="presParOf" srcId="{5E16BA0D-4C89-4D90-B9CB-6BF4ADFF4B1D}" destId="{0D293DE1-8C1A-457B-94DC-9A6AC868A96E}" srcOrd="0" destOrd="0" presId="urn:microsoft.com/office/officeart/2005/8/layout/matrix3"/>
    <dgm:cxn modelId="{64848DB1-515D-4203-A271-2D6FB81A11D4}" type="presParOf" srcId="{5E16BA0D-4C89-4D90-B9CB-6BF4ADFF4B1D}" destId="{0E02F14F-B5E6-48FD-AE73-1F7E4E8F73DE}" srcOrd="1" destOrd="0" presId="urn:microsoft.com/office/officeart/2005/8/layout/matrix3"/>
    <dgm:cxn modelId="{A3E3025D-2B79-4573-9656-FA27BD7F9639}" type="presParOf" srcId="{5E16BA0D-4C89-4D90-B9CB-6BF4ADFF4B1D}" destId="{9F3EEC57-5581-4DF4-B16E-2454951F1487}" srcOrd="2" destOrd="0" presId="urn:microsoft.com/office/officeart/2005/8/layout/matrix3"/>
    <dgm:cxn modelId="{42686F5F-EBAE-43BD-97A3-7420D47DE406}" type="presParOf" srcId="{5E16BA0D-4C89-4D90-B9CB-6BF4ADFF4B1D}" destId="{6925D0A2-9F87-4F82-BDB4-E6B12218D51A}" srcOrd="3" destOrd="0" presId="urn:microsoft.com/office/officeart/2005/8/layout/matrix3"/>
    <dgm:cxn modelId="{1EF82C38-D6E8-4A7D-912C-A573836D4C99}" type="presParOf" srcId="{5E16BA0D-4C89-4D90-B9CB-6BF4ADFF4B1D}" destId="{8E01EDB8-3E03-4A85-8E8A-0A56766DBDCC}" srcOrd="4" destOrd="0" presId="urn:microsoft.com/office/officeart/2005/8/layout/matrix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image" Target="../media/image2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hlavičky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Zástupný symbol dátum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C1F8CB-C998-499C-A8B1-3F7C95F64C03}" type="datetimeFigureOut">
              <a:rPr lang="en-GB" smtClean="0"/>
              <a:t>13/10/2016</a:t>
            </a:fld>
            <a:endParaRPr lang="en-GB"/>
          </a:p>
        </p:txBody>
      </p:sp>
      <p:sp>
        <p:nvSpPr>
          <p:cNvPr id="4" name="Zástupný symbol obrazu snímky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Zástupný symbol poznámok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GB"/>
          </a:p>
        </p:txBody>
      </p:sp>
      <p:sp>
        <p:nvSpPr>
          <p:cNvPr id="6" name="Zástupný symbol päty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Zástupný symbol čísla snímky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3CD9D2-0514-450D-97D5-B014282269CB}" type="slidenum">
              <a:rPr lang="en-GB" smtClean="0"/>
              <a:t>‹#›</a:t>
            </a:fld>
            <a:endParaRPr lang="en-GB"/>
          </a:p>
        </p:txBody>
      </p:sp>
    </p:spTree>
    <p:extLst>
      <p:ext uri="{BB962C8B-B14F-4D97-AF65-F5344CB8AC3E}">
        <p14:creationId xmlns:p14="http://schemas.microsoft.com/office/powerpoint/2010/main" val="2681348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708025"/>
            <a:ext cx="4114800" cy="3086100"/>
          </a:xfrm>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fld id="{305DAF89-33ED-4927-A4C5-E8ECB37D01ED}" type="datetime4">
              <a:rPr lang="en-US" smtClean="0">
                <a:solidFill>
                  <a:srgbClr val="6D6E71">
                    <a:lumMod val="60000"/>
                    <a:lumOff val="40000"/>
                  </a:srgbClr>
                </a:solidFill>
              </a:rPr>
              <a:pPr/>
              <a:t>October 13, 2016</a:t>
            </a:fld>
            <a:endParaRPr lang="en-US" dirty="0">
              <a:solidFill>
                <a:srgbClr val="6D6E71">
                  <a:lumMod val="60000"/>
                  <a:lumOff val="40000"/>
                </a:srgbClr>
              </a:solidFill>
            </a:endParaRPr>
          </a:p>
        </p:txBody>
      </p:sp>
      <p:sp>
        <p:nvSpPr>
          <p:cNvPr id="5" name="Slide Number Placeholder 4"/>
          <p:cNvSpPr>
            <a:spLocks noGrp="1"/>
          </p:cNvSpPr>
          <p:nvPr>
            <p:ph type="sldNum" sz="quarter" idx="11"/>
          </p:nvPr>
        </p:nvSpPr>
        <p:spPr/>
        <p:txBody>
          <a:bodyPr/>
          <a:lstStyle/>
          <a:p>
            <a:fld id="{D1C5E4C2-300A-4881-B7B2-16F90990E1FE}" type="slidenum">
              <a:rPr lang="en-US" smtClean="0">
                <a:solidFill>
                  <a:srgbClr val="6D6E71">
                    <a:lumMod val="60000"/>
                    <a:lumOff val="40000"/>
                  </a:srgbClr>
                </a:solidFill>
              </a:rPr>
              <a:pPr/>
              <a:t>1</a:t>
            </a:fld>
            <a:endParaRPr lang="en-US" dirty="0">
              <a:solidFill>
                <a:srgbClr val="6D6E71">
                  <a:lumMod val="60000"/>
                  <a:lumOff val="40000"/>
                </a:srgbClr>
              </a:solidFill>
            </a:endParaRPr>
          </a:p>
        </p:txBody>
      </p:sp>
    </p:spTree>
    <p:extLst>
      <p:ext uri="{BB962C8B-B14F-4D97-AF65-F5344CB8AC3E}">
        <p14:creationId xmlns:p14="http://schemas.microsoft.com/office/powerpoint/2010/main" val="3148837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990764-A2BB-4442-967A-072D7DB6D23C}" type="slidenum">
              <a:rPr lang="en-US" smtClean="0"/>
              <a:pPr/>
              <a:t>13</a:t>
            </a:fld>
            <a:endParaRPr lang="en-US" dirty="0"/>
          </a:p>
        </p:txBody>
      </p:sp>
    </p:spTree>
    <p:extLst>
      <p:ext uri="{BB962C8B-B14F-4D97-AF65-F5344CB8AC3E}">
        <p14:creationId xmlns:p14="http://schemas.microsoft.com/office/powerpoint/2010/main" val="38946788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990764-A2BB-4442-967A-072D7DB6D23C}" type="slidenum">
              <a:rPr lang="en-US" smtClean="0"/>
              <a:pPr/>
              <a:t>14</a:t>
            </a:fld>
            <a:endParaRPr lang="en-US" dirty="0"/>
          </a:p>
        </p:txBody>
      </p:sp>
    </p:spTree>
    <p:extLst>
      <p:ext uri="{BB962C8B-B14F-4D97-AF65-F5344CB8AC3E}">
        <p14:creationId xmlns:p14="http://schemas.microsoft.com/office/powerpoint/2010/main" val="28812035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990764-A2BB-4442-967A-072D7DB6D23C}" type="slidenum">
              <a:rPr lang="en-US" smtClean="0"/>
              <a:pPr/>
              <a:t>15</a:t>
            </a:fld>
            <a:endParaRPr lang="en-US" dirty="0"/>
          </a:p>
        </p:txBody>
      </p:sp>
    </p:spTree>
    <p:extLst>
      <p:ext uri="{BB962C8B-B14F-4D97-AF65-F5344CB8AC3E}">
        <p14:creationId xmlns:p14="http://schemas.microsoft.com/office/powerpoint/2010/main" val="20307128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990764-A2BB-4442-967A-072D7DB6D23C}" type="slidenum">
              <a:rPr lang="en-US" smtClean="0"/>
              <a:pPr/>
              <a:t>16</a:t>
            </a:fld>
            <a:endParaRPr lang="en-US" dirty="0"/>
          </a:p>
        </p:txBody>
      </p:sp>
    </p:spTree>
    <p:extLst>
      <p:ext uri="{BB962C8B-B14F-4D97-AF65-F5344CB8AC3E}">
        <p14:creationId xmlns:p14="http://schemas.microsoft.com/office/powerpoint/2010/main" val="4133052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708025"/>
            <a:ext cx="4114800" cy="3086100"/>
          </a:xfrm>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486C1F80-89B9-42B0-BC13-3030871646F2}" type="datetime4">
              <a:rPr lang="en-US" noProof="0" smtClean="0"/>
              <a:t>October 13, 2016</a:t>
            </a:fld>
            <a:endParaRPr lang="en-US" noProof="0" dirty="0"/>
          </a:p>
        </p:txBody>
      </p:sp>
      <p:sp>
        <p:nvSpPr>
          <p:cNvPr id="5" name="Slide Number Placeholder 4"/>
          <p:cNvSpPr>
            <a:spLocks noGrp="1"/>
          </p:cNvSpPr>
          <p:nvPr>
            <p:ph type="sldNum" sz="quarter" idx="11"/>
          </p:nvPr>
        </p:nvSpPr>
        <p:spPr/>
        <p:txBody>
          <a:bodyPr/>
          <a:lstStyle/>
          <a:p>
            <a:fld id="{D1C5E4C2-300A-4881-B7B2-16F90990E1FE}" type="slidenum">
              <a:rPr lang="en-US" noProof="0" smtClean="0"/>
              <a:pPr/>
              <a:t>18</a:t>
            </a:fld>
            <a:endParaRPr lang="en-US" noProof="0" dirty="0"/>
          </a:p>
        </p:txBody>
      </p:sp>
    </p:spTree>
    <p:extLst>
      <p:ext uri="{BB962C8B-B14F-4D97-AF65-F5344CB8AC3E}">
        <p14:creationId xmlns:p14="http://schemas.microsoft.com/office/powerpoint/2010/main" val="25615868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fld id="{069EF303-5C5B-4ABC-835E-3CE5D43D9FBE}" type="datetime4">
              <a:rPr lang="en-US" smtClean="0"/>
              <a:pPr/>
              <a:t>October 13, 2016</a:t>
            </a:fld>
            <a:endParaRPr lang="en-US" dirty="0"/>
          </a:p>
        </p:txBody>
      </p:sp>
      <p:sp>
        <p:nvSpPr>
          <p:cNvPr id="5" name="Slide Number Placeholder 4"/>
          <p:cNvSpPr>
            <a:spLocks noGrp="1"/>
          </p:cNvSpPr>
          <p:nvPr>
            <p:ph type="sldNum" sz="quarter" idx="11"/>
          </p:nvPr>
        </p:nvSpPr>
        <p:spPr/>
        <p:txBody>
          <a:bodyPr/>
          <a:lstStyle/>
          <a:p>
            <a:fld id="{02506221-2230-43BF-A16A-C9A9A3D5261B}" type="slidenum">
              <a:rPr lang="en-US" smtClean="0"/>
              <a:pPr/>
              <a:t>20</a:t>
            </a:fld>
            <a:endParaRPr lang="en-US" dirty="0"/>
          </a:p>
        </p:txBody>
      </p:sp>
    </p:spTree>
    <p:extLst>
      <p:ext uri="{BB962C8B-B14F-4D97-AF65-F5344CB8AC3E}">
        <p14:creationId xmlns:p14="http://schemas.microsoft.com/office/powerpoint/2010/main" val="19843339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708025"/>
            <a:ext cx="4114800" cy="3086100"/>
          </a:xfrm>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fld id="{305DAF89-33ED-4927-A4C5-E8ECB37D01ED}" type="datetime4">
              <a:rPr lang="en-US" noProof="0" smtClean="0"/>
              <a:pPr/>
              <a:t>October 13, 2016</a:t>
            </a:fld>
            <a:endParaRPr lang="en-US" noProof="0" dirty="0"/>
          </a:p>
        </p:txBody>
      </p:sp>
      <p:sp>
        <p:nvSpPr>
          <p:cNvPr id="5" name="Slide Number Placeholder 4"/>
          <p:cNvSpPr>
            <a:spLocks noGrp="1"/>
          </p:cNvSpPr>
          <p:nvPr>
            <p:ph type="sldNum" sz="quarter" idx="11"/>
          </p:nvPr>
        </p:nvSpPr>
        <p:spPr/>
        <p:txBody>
          <a:bodyPr/>
          <a:lstStyle/>
          <a:p>
            <a:fld id="{D1C5E4C2-300A-4881-B7B2-16F90990E1FE}" type="slidenum">
              <a:rPr lang="en-US" noProof="0" smtClean="0"/>
              <a:pPr/>
              <a:t>28</a:t>
            </a:fld>
            <a:endParaRPr lang="en-US" noProof="0" dirty="0"/>
          </a:p>
        </p:txBody>
      </p:sp>
    </p:spTree>
    <p:extLst>
      <p:ext uri="{BB962C8B-B14F-4D97-AF65-F5344CB8AC3E}">
        <p14:creationId xmlns:p14="http://schemas.microsoft.com/office/powerpoint/2010/main" val="39326674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6438" y="904875"/>
            <a:ext cx="5265737" cy="3949700"/>
          </a:xfrm>
        </p:spPr>
      </p:sp>
      <p:sp>
        <p:nvSpPr>
          <p:cNvPr id="3" name="Notes Placeholder 2"/>
          <p:cNvSpPr>
            <a:spLocks noGrp="1"/>
          </p:cNvSpPr>
          <p:nvPr>
            <p:ph type="body" idx="1"/>
          </p:nvPr>
        </p:nvSpPr>
        <p:spPr/>
        <p:txBody>
          <a:bodyPr/>
          <a:lstStyle/>
          <a:p>
            <a:r>
              <a:rPr lang="en-GB" sz="1200" kern="1200" baseline="0" dirty="0" smtClean="0">
                <a:solidFill>
                  <a:srgbClr val="00B050"/>
                </a:solidFill>
                <a:effectLst/>
                <a:latin typeface="+mn-lt"/>
                <a:ea typeface="+mn-ea"/>
                <a:cs typeface="+mn-cs"/>
              </a:rPr>
              <a:t>The 2006 release was MOSAIQ integrating Medical and Radiation Oncology including particle therapy. </a:t>
            </a:r>
          </a:p>
          <a:p>
            <a:r>
              <a:rPr lang="en-GB" sz="1200" kern="1200" baseline="0" dirty="0" smtClean="0">
                <a:solidFill>
                  <a:schemeClr val="tx1"/>
                </a:solidFill>
                <a:effectLst/>
                <a:latin typeface="+mn-lt"/>
                <a:ea typeface="+mn-ea"/>
                <a:cs typeface="+mn-cs"/>
              </a:rPr>
              <a:t> </a:t>
            </a:r>
          </a:p>
          <a:p>
            <a:r>
              <a:rPr lang="en-GB" sz="1200" kern="1200" baseline="0" dirty="0" smtClean="0">
                <a:solidFill>
                  <a:schemeClr val="tx1"/>
                </a:solidFill>
                <a:effectLst/>
                <a:latin typeface="+mn-lt"/>
                <a:ea typeface="+mn-ea"/>
                <a:cs typeface="+mn-cs"/>
              </a:rPr>
              <a:t>In 2013 Monaco integrated Monte Carlo accuracy, biological modelling with 3D Collapsed Cone and could offer a complete TPS with the most accurate, as well as the fastest quality calculations.</a:t>
            </a:r>
          </a:p>
          <a:p>
            <a:r>
              <a:rPr lang="en-GB" sz="1200" kern="1200" baseline="0" dirty="0" smtClean="0">
                <a:solidFill>
                  <a:schemeClr val="tx1"/>
                </a:solidFill>
                <a:effectLst/>
                <a:latin typeface="+mn-lt"/>
                <a:ea typeface="+mn-ea"/>
                <a:cs typeface="+mn-cs"/>
              </a:rPr>
              <a:t> </a:t>
            </a:r>
          </a:p>
          <a:p>
            <a:r>
              <a:rPr lang="en-GB" sz="1200" kern="1200" baseline="0" dirty="0" smtClean="0">
                <a:solidFill>
                  <a:schemeClr val="tx1"/>
                </a:solidFill>
                <a:effectLst/>
                <a:latin typeface="+mn-lt"/>
                <a:ea typeface="+mn-ea"/>
                <a:cs typeface="+mn-cs"/>
              </a:rPr>
              <a:t>2014 was also the release of Information Guided Cancer Care bringing population-based data management and automation to cancer care. Continuing to empower individual care providers and cancer care networks alike by providing the right information at the right time to optimize decision making.</a:t>
            </a:r>
          </a:p>
          <a:p>
            <a:r>
              <a:rPr lang="en-GB" sz="1200" kern="1200" baseline="0" dirty="0" smtClean="0">
                <a:solidFill>
                  <a:schemeClr val="tx1"/>
                </a:solidFill>
                <a:effectLst/>
                <a:latin typeface="+mn-lt"/>
                <a:ea typeface="+mn-ea"/>
                <a:cs typeface="+mn-cs"/>
              </a:rPr>
              <a:t> </a:t>
            </a:r>
          </a:p>
          <a:p>
            <a:r>
              <a:rPr lang="en-GB" sz="1200" kern="1200" baseline="0" dirty="0" smtClean="0">
                <a:solidFill>
                  <a:schemeClr val="tx1"/>
                </a:solidFill>
                <a:effectLst/>
                <a:latin typeface="+mn-lt"/>
                <a:ea typeface="+mn-ea"/>
                <a:cs typeface="+mn-cs"/>
              </a:rPr>
              <a:t>MR-linac project drives the complete integration between linac and workflow software, including MR-based real-time adaptive treatments.</a:t>
            </a:r>
          </a:p>
        </p:txBody>
      </p:sp>
      <p:sp>
        <p:nvSpPr>
          <p:cNvPr id="4" name="Date Placeholder 3"/>
          <p:cNvSpPr>
            <a:spLocks noGrp="1"/>
          </p:cNvSpPr>
          <p:nvPr>
            <p:ph type="dt" idx="10"/>
          </p:nvPr>
        </p:nvSpPr>
        <p:spPr/>
        <p:txBody>
          <a:bodyPr/>
          <a:lstStyle/>
          <a:p>
            <a:fld id="{486C1F80-89B9-42B0-BC13-3030871646F2}" type="datetime4">
              <a:rPr lang="en-US" smtClean="0">
                <a:solidFill>
                  <a:srgbClr val="6D6E71">
                    <a:lumMod val="60000"/>
                    <a:lumOff val="40000"/>
                  </a:srgbClr>
                </a:solidFill>
              </a:rPr>
              <a:pPr/>
              <a:t>October 13, 2016</a:t>
            </a:fld>
            <a:endParaRPr lang="en-US" dirty="0">
              <a:solidFill>
                <a:srgbClr val="6D6E71">
                  <a:lumMod val="60000"/>
                  <a:lumOff val="40000"/>
                </a:srgbClr>
              </a:solidFill>
            </a:endParaRPr>
          </a:p>
        </p:txBody>
      </p:sp>
      <p:sp>
        <p:nvSpPr>
          <p:cNvPr id="5" name="Slide Number Placeholder 4"/>
          <p:cNvSpPr>
            <a:spLocks noGrp="1"/>
          </p:cNvSpPr>
          <p:nvPr>
            <p:ph type="sldNum" sz="quarter" idx="11"/>
          </p:nvPr>
        </p:nvSpPr>
        <p:spPr/>
        <p:txBody>
          <a:bodyPr/>
          <a:lstStyle/>
          <a:p>
            <a:fld id="{D1C5E4C2-300A-4881-B7B2-16F90990E1FE}" type="slidenum">
              <a:rPr lang="en-US" smtClean="0">
                <a:solidFill>
                  <a:srgbClr val="6D6E71">
                    <a:lumMod val="60000"/>
                    <a:lumOff val="40000"/>
                  </a:srgbClr>
                </a:solidFill>
              </a:rPr>
              <a:pPr/>
              <a:t>29</a:t>
            </a:fld>
            <a:endParaRPr lang="en-US" dirty="0">
              <a:solidFill>
                <a:srgbClr val="6D6E71">
                  <a:lumMod val="60000"/>
                  <a:lumOff val="40000"/>
                </a:srgbClr>
              </a:solidFill>
            </a:endParaRPr>
          </a:p>
        </p:txBody>
      </p:sp>
    </p:spTree>
    <p:extLst>
      <p:ext uri="{BB962C8B-B14F-4D97-AF65-F5344CB8AC3E}">
        <p14:creationId xmlns:p14="http://schemas.microsoft.com/office/powerpoint/2010/main" val="1687002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5225" y="768350"/>
            <a:ext cx="4467225" cy="3351213"/>
          </a:xfrm>
        </p:spPr>
      </p:sp>
      <p:sp>
        <p:nvSpPr>
          <p:cNvPr id="3" name="Notes Placeholder 2"/>
          <p:cNvSpPr>
            <a:spLocks noGrp="1"/>
          </p:cNvSpPr>
          <p:nvPr>
            <p:ph type="body" idx="1"/>
          </p:nvPr>
        </p:nvSpPr>
        <p:spPr/>
        <p:txBody>
          <a:bodyPr>
            <a:normAutofit/>
          </a:bodyPr>
          <a:lstStyle/>
          <a:p>
            <a:endParaRPr lang="en-US"/>
          </a:p>
        </p:txBody>
      </p:sp>
      <p:sp>
        <p:nvSpPr>
          <p:cNvPr id="4" name="Date Placeholder 3"/>
          <p:cNvSpPr>
            <a:spLocks noGrp="1"/>
          </p:cNvSpPr>
          <p:nvPr>
            <p:ph type="dt" idx="10"/>
          </p:nvPr>
        </p:nvSpPr>
        <p:spPr/>
        <p:txBody>
          <a:bodyPr/>
          <a:lstStyle/>
          <a:p>
            <a:fld id="{39CF4F8F-DE8C-46F4-B8CF-2D05E8DD95E9}" type="datetime4">
              <a:rPr lang="en-US" noProof="0" smtClean="0"/>
              <a:pPr/>
              <a:t>October 13, 2016</a:t>
            </a:fld>
            <a:endParaRPr lang="en-US" noProof="0" dirty="0"/>
          </a:p>
        </p:txBody>
      </p:sp>
      <p:sp>
        <p:nvSpPr>
          <p:cNvPr id="5" name="Slide Number Placeholder 4"/>
          <p:cNvSpPr>
            <a:spLocks noGrp="1"/>
          </p:cNvSpPr>
          <p:nvPr>
            <p:ph type="sldNum" sz="quarter" idx="11"/>
          </p:nvPr>
        </p:nvSpPr>
        <p:spPr/>
        <p:txBody>
          <a:bodyPr/>
          <a:lstStyle/>
          <a:p>
            <a:fld id="{D1C5E4C2-300A-4881-B7B2-16F90990E1FE}" type="slidenum">
              <a:rPr lang="en-US" noProof="0" smtClean="0"/>
              <a:pPr/>
              <a:t>2</a:t>
            </a:fld>
            <a:endParaRPr lang="en-US" noProof="0" dirty="0"/>
          </a:p>
        </p:txBody>
      </p:sp>
    </p:spTree>
    <p:extLst>
      <p:ext uri="{BB962C8B-B14F-4D97-AF65-F5344CB8AC3E}">
        <p14:creationId xmlns:p14="http://schemas.microsoft.com/office/powerpoint/2010/main" val="42055854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5225" y="768350"/>
            <a:ext cx="4467225" cy="3351213"/>
          </a:xfrm>
        </p:spPr>
      </p:sp>
      <p:sp>
        <p:nvSpPr>
          <p:cNvPr id="3" name="Notes Placeholder 2"/>
          <p:cNvSpPr>
            <a:spLocks noGrp="1"/>
          </p:cNvSpPr>
          <p:nvPr>
            <p:ph type="body" idx="1"/>
          </p:nvPr>
        </p:nvSpPr>
        <p:spPr/>
        <p:txBody>
          <a:bodyPr>
            <a:normAutofit/>
          </a:bodyPr>
          <a:lstStyle/>
          <a:p>
            <a:endParaRPr lang="en-US"/>
          </a:p>
        </p:txBody>
      </p:sp>
      <p:sp>
        <p:nvSpPr>
          <p:cNvPr id="4" name="Date Placeholder 3"/>
          <p:cNvSpPr>
            <a:spLocks noGrp="1"/>
          </p:cNvSpPr>
          <p:nvPr>
            <p:ph type="dt" idx="10"/>
          </p:nvPr>
        </p:nvSpPr>
        <p:spPr/>
        <p:txBody>
          <a:bodyPr/>
          <a:lstStyle/>
          <a:p>
            <a:fld id="{39CF4F8F-DE8C-46F4-B8CF-2D05E8DD95E9}" type="datetime4">
              <a:rPr lang="en-US" noProof="0" smtClean="0"/>
              <a:pPr/>
              <a:t>October 13, 2016</a:t>
            </a:fld>
            <a:endParaRPr lang="en-US" noProof="0" dirty="0"/>
          </a:p>
        </p:txBody>
      </p:sp>
      <p:sp>
        <p:nvSpPr>
          <p:cNvPr id="5" name="Slide Number Placeholder 4"/>
          <p:cNvSpPr>
            <a:spLocks noGrp="1"/>
          </p:cNvSpPr>
          <p:nvPr>
            <p:ph type="sldNum" sz="quarter" idx="11"/>
          </p:nvPr>
        </p:nvSpPr>
        <p:spPr/>
        <p:txBody>
          <a:bodyPr/>
          <a:lstStyle/>
          <a:p>
            <a:fld id="{D1C5E4C2-300A-4881-B7B2-16F90990E1FE}" type="slidenum">
              <a:rPr lang="en-US" noProof="0" smtClean="0"/>
              <a:pPr/>
              <a:t>3</a:t>
            </a:fld>
            <a:endParaRPr lang="en-US" noProof="0" dirty="0"/>
          </a:p>
        </p:txBody>
      </p:sp>
    </p:spTree>
    <p:extLst>
      <p:ext uri="{BB962C8B-B14F-4D97-AF65-F5344CB8AC3E}">
        <p14:creationId xmlns:p14="http://schemas.microsoft.com/office/powerpoint/2010/main" val="21420806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708025"/>
            <a:ext cx="4114800" cy="3086100"/>
          </a:xfrm>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fld id="{305DAF89-33ED-4927-A4C5-E8ECB37D01ED}" type="datetime4">
              <a:rPr lang="en-US" noProof="0" smtClean="0"/>
              <a:pPr/>
              <a:t>October 13, 2016</a:t>
            </a:fld>
            <a:endParaRPr lang="en-US" noProof="0" dirty="0"/>
          </a:p>
        </p:txBody>
      </p:sp>
      <p:sp>
        <p:nvSpPr>
          <p:cNvPr id="5" name="Slide Number Placeholder 4"/>
          <p:cNvSpPr>
            <a:spLocks noGrp="1"/>
          </p:cNvSpPr>
          <p:nvPr>
            <p:ph type="sldNum" sz="quarter" idx="11"/>
          </p:nvPr>
        </p:nvSpPr>
        <p:spPr/>
        <p:txBody>
          <a:bodyPr/>
          <a:lstStyle/>
          <a:p>
            <a:fld id="{D1C5E4C2-300A-4881-B7B2-16F90990E1FE}" type="slidenum">
              <a:rPr lang="en-US" noProof="0" smtClean="0"/>
              <a:pPr/>
              <a:t>5</a:t>
            </a:fld>
            <a:endParaRPr lang="en-US" noProof="0" dirty="0"/>
          </a:p>
        </p:txBody>
      </p:sp>
    </p:spTree>
    <p:extLst>
      <p:ext uri="{BB962C8B-B14F-4D97-AF65-F5344CB8AC3E}">
        <p14:creationId xmlns:p14="http://schemas.microsoft.com/office/powerpoint/2010/main" val="42779872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3"/>
          <p:cNvSpPr>
            <a:spLocks noGrp="1" noChangeArrowheads="1"/>
          </p:cNvSpPr>
          <p:nvPr>
            <p:ph type="dt" sz="quarter" idx="1"/>
          </p:nvPr>
        </p:nvSpPr>
        <p:spPr>
          <a:noFill/>
        </p:spPr>
        <p:txBody>
          <a:bodyPr/>
          <a:lstStyle>
            <a:lvl1pPr eaLnBrk="0" hangingPunct="0">
              <a:defRPr>
                <a:solidFill>
                  <a:schemeClr val="tx1"/>
                </a:solidFill>
                <a:latin typeface="Arial" pitchFamily="34" charset="0"/>
              </a:defRPr>
            </a:lvl1pPr>
            <a:lvl2pPr marL="748374" indent="-287836" eaLnBrk="0" hangingPunct="0">
              <a:defRPr>
                <a:solidFill>
                  <a:schemeClr val="tx1"/>
                </a:solidFill>
                <a:latin typeface="Arial" pitchFamily="34" charset="0"/>
              </a:defRPr>
            </a:lvl2pPr>
            <a:lvl3pPr marL="1151344" indent="-230269" eaLnBrk="0" hangingPunct="0">
              <a:defRPr>
                <a:solidFill>
                  <a:schemeClr val="tx1"/>
                </a:solidFill>
                <a:latin typeface="Arial" pitchFamily="34" charset="0"/>
              </a:defRPr>
            </a:lvl3pPr>
            <a:lvl4pPr marL="1611881" indent="-230269" eaLnBrk="0" hangingPunct="0">
              <a:defRPr>
                <a:solidFill>
                  <a:schemeClr val="tx1"/>
                </a:solidFill>
                <a:latin typeface="Arial" pitchFamily="34" charset="0"/>
              </a:defRPr>
            </a:lvl4pPr>
            <a:lvl5pPr marL="2072419" indent="-230269" eaLnBrk="0" hangingPunct="0">
              <a:defRPr>
                <a:solidFill>
                  <a:schemeClr val="tx1"/>
                </a:solidFill>
                <a:latin typeface="Arial" pitchFamily="34" charset="0"/>
              </a:defRPr>
            </a:lvl5pPr>
            <a:lvl6pPr marL="2532957" indent="-230269" algn="ctr" eaLnBrk="0" fontAlgn="base" hangingPunct="0">
              <a:spcBef>
                <a:spcPct val="0"/>
              </a:spcBef>
              <a:spcAft>
                <a:spcPct val="0"/>
              </a:spcAft>
              <a:defRPr>
                <a:solidFill>
                  <a:schemeClr val="tx1"/>
                </a:solidFill>
                <a:latin typeface="Arial" pitchFamily="34" charset="0"/>
              </a:defRPr>
            </a:lvl6pPr>
            <a:lvl7pPr marL="2993494" indent="-230269" algn="ctr" eaLnBrk="0" fontAlgn="base" hangingPunct="0">
              <a:spcBef>
                <a:spcPct val="0"/>
              </a:spcBef>
              <a:spcAft>
                <a:spcPct val="0"/>
              </a:spcAft>
              <a:defRPr>
                <a:solidFill>
                  <a:schemeClr val="tx1"/>
                </a:solidFill>
                <a:latin typeface="Arial" pitchFamily="34" charset="0"/>
              </a:defRPr>
            </a:lvl7pPr>
            <a:lvl8pPr marL="3454032" indent="-230269" algn="ctr" eaLnBrk="0" fontAlgn="base" hangingPunct="0">
              <a:spcBef>
                <a:spcPct val="0"/>
              </a:spcBef>
              <a:spcAft>
                <a:spcPct val="0"/>
              </a:spcAft>
              <a:defRPr>
                <a:solidFill>
                  <a:schemeClr val="tx1"/>
                </a:solidFill>
                <a:latin typeface="Arial" pitchFamily="34" charset="0"/>
              </a:defRPr>
            </a:lvl8pPr>
            <a:lvl9pPr marL="3914569" indent="-230269" algn="ctr" eaLnBrk="0" fontAlgn="base" hangingPunct="0">
              <a:spcBef>
                <a:spcPct val="0"/>
              </a:spcBef>
              <a:spcAft>
                <a:spcPct val="0"/>
              </a:spcAft>
              <a:defRPr>
                <a:solidFill>
                  <a:schemeClr val="tx1"/>
                </a:solidFill>
                <a:latin typeface="Arial" pitchFamily="34" charset="0"/>
              </a:defRPr>
            </a:lvl9pPr>
          </a:lstStyle>
          <a:p>
            <a:pPr eaLnBrk="1" hangingPunct="1"/>
            <a:fld id="{59F8CB35-3A34-4D9B-BD95-887312BCBAFE}" type="datetime4">
              <a:rPr lang="en-US" smtClean="0">
                <a:solidFill>
                  <a:srgbClr val="808080"/>
                </a:solidFill>
              </a:rPr>
              <a:pPr eaLnBrk="1" hangingPunct="1"/>
              <a:t>October 13, 2016</a:t>
            </a:fld>
            <a:endParaRPr lang="en-US" smtClean="0">
              <a:solidFill>
                <a:srgbClr val="808080"/>
              </a:solidFill>
            </a:endParaRPr>
          </a:p>
        </p:txBody>
      </p:sp>
      <p:sp>
        <p:nvSpPr>
          <p:cNvPr id="102403"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defRPr>
            </a:lvl1pPr>
            <a:lvl2pPr marL="748374" indent="-287836" eaLnBrk="0" hangingPunct="0">
              <a:defRPr>
                <a:solidFill>
                  <a:schemeClr val="tx1"/>
                </a:solidFill>
                <a:latin typeface="Arial" pitchFamily="34" charset="0"/>
              </a:defRPr>
            </a:lvl2pPr>
            <a:lvl3pPr marL="1151344" indent="-230269" eaLnBrk="0" hangingPunct="0">
              <a:defRPr>
                <a:solidFill>
                  <a:schemeClr val="tx1"/>
                </a:solidFill>
                <a:latin typeface="Arial" pitchFamily="34" charset="0"/>
              </a:defRPr>
            </a:lvl3pPr>
            <a:lvl4pPr marL="1611881" indent="-230269" eaLnBrk="0" hangingPunct="0">
              <a:defRPr>
                <a:solidFill>
                  <a:schemeClr val="tx1"/>
                </a:solidFill>
                <a:latin typeface="Arial" pitchFamily="34" charset="0"/>
              </a:defRPr>
            </a:lvl4pPr>
            <a:lvl5pPr marL="2072419" indent="-230269" eaLnBrk="0" hangingPunct="0">
              <a:defRPr>
                <a:solidFill>
                  <a:schemeClr val="tx1"/>
                </a:solidFill>
                <a:latin typeface="Arial" pitchFamily="34" charset="0"/>
              </a:defRPr>
            </a:lvl5pPr>
            <a:lvl6pPr marL="2532957" indent="-230269" algn="ctr" eaLnBrk="0" fontAlgn="base" hangingPunct="0">
              <a:spcBef>
                <a:spcPct val="0"/>
              </a:spcBef>
              <a:spcAft>
                <a:spcPct val="0"/>
              </a:spcAft>
              <a:defRPr>
                <a:solidFill>
                  <a:schemeClr val="tx1"/>
                </a:solidFill>
                <a:latin typeface="Arial" pitchFamily="34" charset="0"/>
              </a:defRPr>
            </a:lvl6pPr>
            <a:lvl7pPr marL="2993494" indent="-230269" algn="ctr" eaLnBrk="0" fontAlgn="base" hangingPunct="0">
              <a:spcBef>
                <a:spcPct val="0"/>
              </a:spcBef>
              <a:spcAft>
                <a:spcPct val="0"/>
              </a:spcAft>
              <a:defRPr>
                <a:solidFill>
                  <a:schemeClr val="tx1"/>
                </a:solidFill>
                <a:latin typeface="Arial" pitchFamily="34" charset="0"/>
              </a:defRPr>
            </a:lvl7pPr>
            <a:lvl8pPr marL="3454032" indent="-230269" algn="ctr" eaLnBrk="0" fontAlgn="base" hangingPunct="0">
              <a:spcBef>
                <a:spcPct val="0"/>
              </a:spcBef>
              <a:spcAft>
                <a:spcPct val="0"/>
              </a:spcAft>
              <a:defRPr>
                <a:solidFill>
                  <a:schemeClr val="tx1"/>
                </a:solidFill>
                <a:latin typeface="Arial" pitchFamily="34" charset="0"/>
              </a:defRPr>
            </a:lvl8pPr>
            <a:lvl9pPr marL="3914569" indent="-230269" algn="ctr" eaLnBrk="0" fontAlgn="base" hangingPunct="0">
              <a:spcBef>
                <a:spcPct val="0"/>
              </a:spcBef>
              <a:spcAft>
                <a:spcPct val="0"/>
              </a:spcAft>
              <a:defRPr>
                <a:solidFill>
                  <a:schemeClr val="tx1"/>
                </a:solidFill>
                <a:latin typeface="Arial" pitchFamily="34" charset="0"/>
              </a:defRPr>
            </a:lvl9pPr>
          </a:lstStyle>
          <a:p>
            <a:pPr eaLnBrk="1" hangingPunct="1"/>
            <a:fld id="{27F88630-94FF-49D3-B80E-4944307D23B6}" type="slidenum">
              <a:rPr lang="en-US" smtClean="0">
                <a:solidFill>
                  <a:srgbClr val="808080"/>
                </a:solidFill>
              </a:rPr>
              <a:pPr eaLnBrk="1" hangingPunct="1"/>
              <a:t>6</a:t>
            </a:fld>
            <a:endParaRPr lang="en-US" smtClean="0">
              <a:solidFill>
                <a:srgbClr val="808080"/>
              </a:solidFill>
            </a:endParaRPr>
          </a:p>
        </p:txBody>
      </p:sp>
      <p:sp>
        <p:nvSpPr>
          <p:cNvPr id="102404" name="Rectangle 2"/>
          <p:cNvSpPr>
            <a:spLocks noGrp="1" noRot="1" noChangeAspect="1" noChangeArrowheads="1" noTextEdit="1"/>
          </p:cNvSpPr>
          <p:nvPr>
            <p:ph type="sldImg"/>
          </p:nvPr>
        </p:nvSpPr>
        <p:spPr>
          <a:xfrm>
            <a:off x="920750" y="746125"/>
            <a:ext cx="4960938" cy="3721100"/>
          </a:xfrm>
          <a:ln/>
        </p:spPr>
      </p:sp>
      <p:sp>
        <p:nvSpPr>
          <p:cNvPr id="102405" name="Rectangle 3"/>
          <p:cNvSpPr>
            <a:spLocks noGrp="1" noChangeArrowheads="1"/>
          </p:cNvSpPr>
          <p:nvPr>
            <p:ph type="body" idx="1"/>
          </p:nvPr>
        </p:nvSpPr>
        <p:spPr>
          <a:xfrm>
            <a:off x="679768" y="4713431"/>
            <a:ext cx="5438140" cy="44669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v-SE" smtClean="0">
              <a:latin typeface="Arial" pitchFamily="34" charset="0"/>
            </a:endParaRPr>
          </a:p>
        </p:txBody>
      </p:sp>
    </p:spTree>
    <p:extLst>
      <p:ext uri="{BB962C8B-B14F-4D97-AF65-F5344CB8AC3E}">
        <p14:creationId xmlns:p14="http://schemas.microsoft.com/office/powerpoint/2010/main" val="39926528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5225" y="768350"/>
            <a:ext cx="4467225" cy="3351213"/>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noProof="0" dirty="0" smtClean="0"/>
              <a:t>Yes, there</a:t>
            </a:r>
            <a:r>
              <a:rPr lang="en-US" baseline="0" noProof="0" dirty="0" smtClean="0"/>
              <a:t> is a difference between technologies. </a:t>
            </a:r>
            <a:r>
              <a:rPr lang="en-US" noProof="0" dirty="0" smtClean="0"/>
              <a:t>Gamma</a:t>
            </a:r>
            <a:r>
              <a:rPr lang="en-US" baseline="0" noProof="0" dirty="0" smtClean="0"/>
              <a:t> Knife is a completely different concept compared to a linear accelerator. The radiation beams intersect in a focal point and build up dose through individual shots/</a:t>
            </a:r>
            <a:r>
              <a:rPr lang="en-US" baseline="0" noProof="0" dirty="0" err="1" smtClean="0"/>
              <a:t>isocenters</a:t>
            </a:r>
            <a:r>
              <a:rPr lang="en-US" baseline="0" noProof="0" dirty="0" smtClean="0"/>
              <a:t>, which enables sculpturing very precisely around the shape of a tumor. Like </a:t>
            </a:r>
            <a:r>
              <a:rPr lang="en-US" baseline="0" noProof="0" dirty="0" err="1" smtClean="0"/>
              <a:t>ShrinkWrap</a:t>
            </a:r>
            <a:r>
              <a:rPr lang="en-US" baseline="0" noProof="0" dirty="0" smtClean="0"/>
              <a:t>. A </a:t>
            </a:r>
            <a:r>
              <a:rPr lang="en-US" baseline="0" noProof="0" dirty="0" err="1" smtClean="0"/>
              <a:t>linac</a:t>
            </a:r>
            <a:r>
              <a:rPr lang="en-US" baseline="0" noProof="0" dirty="0" smtClean="0"/>
              <a:t> delivers the dose in fields.</a:t>
            </a:r>
          </a:p>
        </p:txBody>
      </p:sp>
      <p:sp>
        <p:nvSpPr>
          <p:cNvPr id="4" name="Date Placeholder 3"/>
          <p:cNvSpPr>
            <a:spLocks noGrp="1"/>
          </p:cNvSpPr>
          <p:nvPr>
            <p:ph type="dt" idx="10"/>
          </p:nvPr>
        </p:nvSpPr>
        <p:spPr/>
        <p:txBody>
          <a:bodyPr/>
          <a:lstStyle/>
          <a:p>
            <a:fld id="{486C1F80-89B9-42B0-BC13-3030871646F2}" type="datetime4">
              <a:rPr lang="en-US" noProof="0" smtClean="0"/>
              <a:t>October 13, 2016</a:t>
            </a:fld>
            <a:endParaRPr lang="en-US" noProof="0" dirty="0"/>
          </a:p>
        </p:txBody>
      </p:sp>
      <p:sp>
        <p:nvSpPr>
          <p:cNvPr id="5" name="Slide Number Placeholder 4"/>
          <p:cNvSpPr>
            <a:spLocks noGrp="1"/>
          </p:cNvSpPr>
          <p:nvPr>
            <p:ph type="sldNum" sz="quarter" idx="11"/>
          </p:nvPr>
        </p:nvSpPr>
        <p:spPr/>
        <p:txBody>
          <a:bodyPr/>
          <a:lstStyle/>
          <a:p>
            <a:fld id="{D1C5E4C2-300A-4881-B7B2-16F90990E1FE}" type="slidenum">
              <a:rPr lang="en-US" noProof="0" smtClean="0"/>
              <a:pPr/>
              <a:t>7</a:t>
            </a:fld>
            <a:endParaRPr lang="en-US" noProof="0" dirty="0"/>
          </a:p>
        </p:txBody>
      </p:sp>
    </p:spTree>
    <p:extLst>
      <p:ext uri="{BB962C8B-B14F-4D97-AF65-F5344CB8AC3E}">
        <p14:creationId xmlns:p14="http://schemas.microsoft.com/office/powerpoint/2010/main" val="40534286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708025"/>
            <a:ext cx="4114800" cy="3086100"/>
          </a:xfrm>
        </p:spPr>
      </p:sp>
      <p:sp>
        <p:nvSpPr>
          <p:cNvPr id="3" name="Notes Placeholder 2"/>
          <p:cNvSpPr>
            <a:spLocks noGrp="1"/>
          </p:cNvSpPr>
          <p:nvPr>
            <p:ph type="body" idx="1"/>
          </p:nvPr>
        </p:nvSpPr>
        <p:spPr/>
        <p:txBody>
          <a:bodyPr/>
          <a:lstStyle/>
          <a:p>
            <a:endParaRPr lang="en-US" sz="1200" kern="1200" dirty="0" smtClean="0">
              <a:solidFill>
                <a:schemeClr val="tx1"/>
              </a:solidFill>
              <a:effectLst/>
              <a:latin typeface="+mn-lt"/>
              <a:ea typeface="+mn-ea"/>
              <a:cs typeface="+mn-cs"/>
            </a:endParaRPr>
          </a:p>
        </p:txBody>
      </p:sp>
      <p:sp>
        <p:nvSpPr>
          <p:cNvPr id="4" name="Date Placeholder 3"/>
          <p:cNvSpPr>
            <a:spLocks noGrp="1"/>
          </p:cNvSpPr>
          <p:nvPr>
            <p:ph type="dt" idx="10"/>
          </p:nvPr>
        </p:nvSpPr>
        <p:spPr/>
        <p:txBody>
          <a:bodyPr/>
          <a:lstStyle/>
          <a:p>
            <a:fld id="{486C1F80-89B9-42B0-BC13-3030871646F2}" type="datetime4">
              <a:rPr lang="en-US" smtClean="0">
                <a:solidFill>
                  <a:srgbClr val="6D6E71">
                    <a:lumMod val="60000"/>
                    <a:lumOff val="40000"/>
                  </a:srgbClr>
                </a:solidFill>
              </a:rPr>
              <a:pPr/>
              <a:t>October 13, 2016</a:t>
            </a:fld>
            <a:endParaRPr lang="en-US" dirty="0">
              <a:solidFill>
                <a:srgbClr val="6D6E71">
                  <a:lumMod val="60000"/>
                  <a:lumOff val="40000"/>
                </a:srgbClr>
              </a:solidFill>
            </a:endParaRPr>
          </a:p>
        </p:txBody>
      </p:sp>
      <p:sp>
        <p:nvSpPr>
          <p:cNvPr id="5" name="Slide Number Placeholder 4"/>
          <p:cNvSpPr>
            <a:spLocks noGrp="1"/>
          </p:cNvSpPr>
          <p:nvPr>
            <p:ph type="sldNum" sz="quarter" idx="11"/>
          </p:nvPr>
        </p:nvSpPr>
        <p:spPr/>
        <p:txBody>
          <a:bodyPr/>
          <a:lstStyle/>
          <a:p>
            <a:fld id="{D1C5E4C2-300A-4881-B7B2-16F90990E1FE}" type="slidenum">
              <a:rPr lang="en-US" smtClean="0">
                <a:solidFill>
                  <a:srgbClr val="6D6E71">
                    <a:lumMod val="60000"/>
                    <a:lumOff val="40000"/>
                  </a:srgbClr>
                </a:solidFill>
              </a:rPr>
              <a:pPr/>
              <a:t>8</a:t>
            </a:fld>
            <a:endParaRPr lang="en-US" dirty="0">
              <a:solidFill>
                <a:srgbClr val="6D6E71">
                  <a:lumMod val="60000"/>
                  <a:lumOff val="40000"/>
                </a:srgbClr>
              </a:solidFill>
            </a:endParaRPr>
          </a:p>
        </p:txBody>
      </p:sp>
    </p:spTree>
    <p:extLst>
      <p:ext uri="{BB962C8B-B14F-4D97-AF65-F5344CB8AC3E}">
        <p14:creationId xmlns:p14="http://schemas.microsoft.com/office/powerpoint/2010/main" val="9736130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708025"/>
            <a:ext cx="4114800" cy="3086100"/>
          </a:xfrm>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fld id="{305DAF89-33ED-4927-A4C5-E8ECB37D01ED}" type="datetime4">
              <a:rPr lang="en-US" noProof="0" smtClean="0"/>
              <a:pPr/>
              <a:t>October 13, 2016</a:t>
            </a:fld>
            <a:endParaRPr lang="en-US" noProof="0" dirty="0"/>
          </a:p>
        </p:txBody>
      </p:sp>
      <p:sp>
        <p:nvSpPr>
          <p:cNvPr id="5" name="Slide Number Placeholder 4"/>
          <p:cNvSpPr>
            <a:spLocks noGrp="1"/>
          </p:cNvSpPr>
          <p:nvPr>
            <p:ph type="sldNum" sz="quarter" idx="11"/>
          </p:nvPr>
        </p:nvSpPr>
        <p:spPr/>
        <p:txBody>
          <a:bodyPr/>
          <a:lstStyle/>
          <a:p>
            <a:fld id="{D1C5E4C2-300A-4881-B7B2-16F90990E1FE}" type="slidenum">
              <a:rPr lang="en-US" noProof="0" smtClean="0"/>
              <a:pPr/>
              <a:t>10</a:t>
            </a:fld>
            <a:endParaRPr lang="en-US" noProof="0" dirty="0"/>
          </a:p>
        </p:txBody>
      </p:sp>
    </p:spTree>
    <p:extLst>
      <p:ext uri="{BB962C8B-B14F-4D97-AF65-F5344CB8AC3E}">
        <p14:creationId xmlns:p14="http://schemas.microsoft.com/office/powerpoint/2010/main" val="12163720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990764-A2BB-4442-967A-072D7DB6D23C}" type="slidenum">
              <a:rPr lang="en-US" smtClean="0"/>
              <a:pPr/>
              <a:t>12</a:t>
            </a:fld>
            <a:endParaRPr lang="en-US" dirty="0"/>
          </a:p>
        </p:txBody>
      </p:sp>
    </p:spTree>
    <p:extLst>
      <p:ext uri="{BB962C8B-B14F-4D97-AF65-F5344CB8AC3E}">
        <p14:creationId xmlns:p14="http://schemas.microsoft.com/office/powerpoint/2010/main" val="33642126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Master 1">
    <p:spTree>
      <p:nvGrpSpPr>
        <p:cNvPr id="1" name=""/>
        <p:cNvGrpSpPr/>
        <p:nvPr/>
      </p:nvGrpSpPr>
      <p:grpSpPr>
        <a:xfrm>
          <a:off x="0" y="0"/>
          <a:ext cx="0" cy="0"/>
          <a:chOff x="0" y="0"/>
          <a:chExt cx="0" cy="0"/>
        </a:xfrm>
      </p:grpSpPr>
      <p:grpSp>
        <p:nvGrpSpPr>
          <p:cNvPr id="9" name="Grupp 8"/>
          <p:cNvGrpSpPr/>
          <p:nvPr userDrawn="1"/>
        </p:nvGrpSpPr>
        <p:grpSpPr>
          <a:xfrm>
            <a:off x="1" y="0"/>
            <a:ext cx="1781624" cy="6858000"/>
            <a:chOff x="1" y="0"/>
            <a:chExt cx="2375498" cy="6858000"/>
          </a:xfrm>
        </p:grpSpPr>
        <p:sp>
          <p:nvSpPr>
            <p:cNvPr id="24" name="Rektangel 23"/>
            <p:cNvSpPr/>
            <p:nvPr userDrawn="1"/>
          </p:nvSpPr>
          <p:spPr>
            <a:xfrm>
              <a:off x="1" y="0"/>
              <a:ext cx="14302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solidFill>
                  <a:prstClr val="white"/>
                </a:solidFill>
              </a:endParaRPr>
            </a:p>
          </p:txBody>
        </p:sp>
        <p:grpSp>
          <p:nvGrpSpPr>
            <p:cNvPr id="22" name="Grupp 21"/>
            <p:cNvGrpSpPr/>
            <p:nvPr userDrawn="1"/>
          </p:nvGrpSpPr>
          <p:grpSpPr>
            <a:xfrm>
              <a:off x="983456" y="1968893"/>
              <a:ext cx="1390253" cy="1391051"/>
              <a:chOff x="983456" y="1968893"/>
              <a:chExt cx="1390253" cy="1391051"/>
            </a:xfrm>
          </p:grpSpPr>
          <p:pic>
            <p:nvPicPr>
              <p:cNvPr id="25" name="Bildobjekt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84121" y="1972339"/>
                <a:ext cx="1387605" cy="1387605"/>
              </a:xfrm>
              <a:prstGeom prst="rect">
                <a:avLst/>
              </a:prstGeom>
              <a:effectLst>
                <a:outerShdw blurRad="127000" dist="50800" dir="2700000" algn="tl" rotWithShape="0">
                  <a:prstClr val="black">
                    <a:alpha val="20000"/>
                  </a:prstClr>
                </a:outerShdw>
              </a:effectLst>
            </p:spPr>
          </p:pic>
          <p:sp>
            <p:nvSpPr>
              <p:cNvPr id="26" name="Ellips 25"/>
              <p:cNvSpPr/>
              <p:nvPr/>
            </p:nvSpPr>
            <p:spPr>
              <a:xfrm>
                <a:off x="983456" y="1968893"/>
                <a:ext cx="1390253" cy="139025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prstClr val="white"/>
                  </a:solidFill>
                </a:endParaRPr>
              </a:p>
            </p:txBody>
          </p:sp>
        </p:grpSp>
        <p:grpSp>
          <p:nvGrpSpPr>
            <p:cNvPr id="27" name="Grupp 26"/>
            <p:cNvGrpSpPr/>
            <p:nvPr userDrawn="1"/>
          </p:nvGrpSpPr>
          <p:grpSpPr>
            <a:xfrm>
              <a:off x="988770" y="3485640"/>
              <a:ext cx="1382910" cy="1382774"/>
              <a:chOff x="991227" y="5013422"/>
              <a:chExt cx="1382910" cy="1382774"/>
            </a:xfrm>
          </p:grpSpPr>
          <p:pic>
            <p:nvPicPr>
              <p:cNvPr id="46" name="Bildobjekt 4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91386" y="5013445"/>
                <a:ext cx="1382751" cy="1382751"/>
              </a:xfrm>
              <a:prstGeom prst="rect">
                <a:avLst/>
              </a:prstGeom>
              <a:effectLst>
                <a:outerShdw blurRad="127000" dist="50800" dir="2700000" algn="tl" rotWithShape="0">
                  <a:prstClr val="black">
                    <a:alpha val="20000"/>
                  </a:prstClr>
                </a:outerShdw>
              </a:effectLst>
            </p:spPr>
          </p:pic>
          <p:sp>
            <p:nvSpPr>
              <p:cNvPr id="47" name="Ellips 46"/>
              <p:cNvSpPr/>
              <p:nvPr/>
            </p:nvSpPr>
            <p:spPr>
              <a:xfrm>
                <a:off x="991227" y="5013422"/>
                <a:ext cx="1382774" cy="138277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prstClr val="white"/>
                  </a:solidFill>
                </a:endParaRPr>
              </a:p>
            </p:txBody>
          </p:sp>
        </p:grpSp>
        <p:grpSp>
          <p:nvGrpSpPr>
            <p:cNvPr id="30" name="Grupp 29"/>
            <p:cNvGrpSpPr/>
            <p:nvPr userDrawn="1"/>
          </p:nvGrpSpPr>
          <p:grpSpPr>
            <a:xfrm>
              <a:off x="988463" y="5013565"/>
              <a:ext cx="1382877" cy="1383131"/>
              <a:chOff x="1004711" y="3486029"/>
              <a:chExt cx="1382877" cy="1383131"/>
            </a:xfrm>
          </p:grpSpPr>
          <p:pic>
            <p:nvPicPr>
              <p:cNvPr id="44" name="Bildobjekt 4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4711" y="3486029"/>
                <a:ext cx="1382751" cy="1382751"/>
              </a:xfrm>
              <a:prstGeom prst="rect">
                <a:avLst/>
              </a:prstGeom>
              <a:effectLst>
                <a:outerShdw blurRad="127000" dist="50800" dir="2700000" algn="tl" rotWithShape="0">
                  <a:prstClr val="black">
                    <a:alpha val="20000"/>
                  </a:prstClr>
                </a:outerShdw>
              </a:effectLst>
            </p:spPr>
          </p:pic>
          <p:sp>
            <p:nvSpPr>
              <p:cNvPr id="45" name="Ellips 44"/>
              <p:cNvSpPr/>
              <p:nvPr/>
            </p:nvSpPr>
            <p:spPr>
              <a:xfrm>
                <a:off x="1004814" y="3486386"/>
                <a:ext cx="1382774" cy="138277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prstClr val="white"/>
                  </a:solidFill>
                </a:endParaRPr>
              </a:p>
            </p:txBody>
          </p:sp>
        </p:grpSp>
        <p:grpSp>
          <p:nvGrpSpPr>
            <p:cNvPr id="33" name="Grupp 32"/>
            <p:cNvGrpSpPr/>
            <p:nvPr userDrawn="1"/>
          </p:nvGrpSpPr>
          <p:grpSpPr>
            <a:xfrm>
              <a:off x="990480" y="440668"/>
              <a:ext cx="1385019" cy="1382774"/>
              <a:chOff x="988982" y="440668"/>
              <a:chExt cx="1385019" cy="1382774"/>
            </a:xfrm>
          </p:grpSpPr>
          <p:pic>
            <p:nvPicPr>
              <p:cNvPr id="40" name="Bildobjekt 39"/>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991250" y="440691"/>
                <a:ext cx="1382751" cy="1382751"/>
              </a:xfrm>
              <a:prstGeom prst="rect">
                <a:avLst/>
              </a:prstGeom>
              <a:effectLst>
                <a:outerShdw blurRad="127000" dist="50800" dir="2700000" algn="tl" rotWithShape="0">
                  <a:prstClr val="black">
                    <a:alpha val="20000"/>
                  </a:prstClr>
                </a:outerShdw>
              </a:effectLst>
            </p:spPr>
          </p:pic>
          <p:sp>
            <p:nvSpPr>
              <p:cNvPr id="41" name="Ellips 40"/>
              <p:cNvSpPr/>
              <p:nvPr/>
            </p:nvSpPr>
            <p:spPr>
              <a:xfrm>
                <a:off x="988982" y="440668"/>
                <a:ext cx="1382774" cy="138277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prstClr val="white"/>
                  </a:solidFill>
                </a:endParaRPr>
              </a:p>
            </p:txBody>
          </p:sp>
        </p:grpSp>
      </p:grpSp>
      <p:sp>
        <p:nvSpPr>
          <p:cNvPr id="2" name="Title 1"/>
          <p:cNvSpPr>
            <a:spLocks noGrp="1"/>
          </p:cNvSpPr>
          <p:nvPr userDrawn="1">
            <p:ph type="ctrTitle" hasCustomPrompt="1"/>
          </p:nvPr>
        </p:nvSpPr>
        <p:spPr>
          <a:xfrm>
            <a:off x="3086835" y="776367"/>
            <a:ext cx="4413445" cy="1875287"/>
          </a:xfrm>
        </p:spPr>
        <p:txBody>
          <a:bodyPr anchor="b">
            <a:normAutofit/>
          </a:bodyPr>
          <a:lstStyle>
            <a:lvl1pPr algn="l">
              <a:lnSpc>
                <a:spcPct val="95000"/>
              </a:lnSpc>
              <a:defRPr sz="3000">
                <a:solidFill>
                  <a:schemeClr val="accent1"/>
                </a:solidFill>
                <a:effectLst>
                  <a:outerShdw blurRad="50800" dist="25400" dir="2700000" algn="tl">
                    <a:srgbClr val="000000">
                      <a:alpha val="30000"/>
                    </a:srgbClr>
                  </a:outerShdw>
                </a:effectLst>
              </a:defRPr>
            </a:lvl1pPr>
          </a:lstStyle>
          <a:p>
            <a:r>
              <a:rPr lang="en-US" noProof="0" dirty="0" smtClean="0"/>
              <a:t>Click to edit Master title style</a:t>
            </a:r>
            <a:endParaRPr lang="en-US" noProof="0" dirty="0"/>
          </a:p>
        </p:txBody>
      </p:sp>
      <p:sp>
        <p:nvSpPr>
          <p:cNvPr id="3" name="Subtitle 2"/>
          <p:cNvSpPr>
            <a:spLocks noGrp="1"/>
          </p:cNvSpPr>
          <p:nvPr userDrawn="1">
            <p:ph type="subTitle" idx="1" hasCustomPrompt="1"/>
          </p:nvPr>
        </p:nvSpPr>
        <p:spPr>
          <a:xfrm>
            <a:off x="3124539" y="2984256"/>
            <a:ext cx="4375741" cy="475034"/>
          </a:xfrm>
        </p:spPr>
        <p:txBody>
          <a:bodyPr anchor="b" anchorCtr="0">
            <a:normAutofit/>
          </a:bodyPr>
          <a:lstStyle>
            <a:lvl1pPr marL="0" indent="0" algn="l">
              <a:spcBef>
                <a:spcPts val="0"/>
              </a:spcBef>
              <a:buNone/>
              <a:defRPr sz="195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lvl="0"/>
            <a:r>
              <a:rPr lang="en-US" noProof="0" dirty="0" smtClean="0"/>
              <a:t>Click to edit name</a:t>
            </a:r>
          </a:p>
        </p:txBody>
      </p:sp>
      <p:sp>
        <p:nvSpPr>
          <p:cNvPr id="8" name="Platshållare för text 7"/>
          <p:cNvSpPr>
            <a:spLocks noGrp="1"/>
          </p:cNvSpPr>
          <p:nvPr userDrawn="1">
            <p:ph type="body" sz="quarter" idx="13" hasCustomPrompt="1"/>
          </p:nvPr>
        </p:nvSpPr>
        <p:spPr>
          <a:xfrm>
            <a:off x="3124539" y="3419187"/>
            <a:ext cx="4375741" cy="367233"/>
          </a:xfrm>
        </p:spPr>
        <p:txBody>
          <a:bodyPr anchor="t" anchorCtr="0">
            <a:noAutofit/>
          </a:bodyPr>
          <a:lstStyle>
            <a:lvl1pPr marL="0" indent="0" algn="l">
              <a:buFontTx/>
              <a:buNone/>
              <a:defRPr sz="1500" i="1">
                <a:solidFill>
                  <a:schemeClr val="tx2">
                    <a:lumMod val="60000"/>
                    <a:lumOff val="40000"/>
                  </a:schemeClr>
                </a:solidFill>
              </a:defRPr>
            </a:lvl1pPr>
          </a:lstStyle>
          <a:p>
            <a:pPr lvl="0"/>
            <a:r>
              <a:rPr lang="en-US" noProof="0" dirty="0" smtClean="0"/>
              <a:t>Click to edit title</a:t>
            </a:r>
          </a:p>
        </p:txBody>
      </p:sp>
      <p:sp>
        <p:nvSpPr>
          <p:cNvPr id="6" name="Slide Number Placeholder 5"/>
          <p:cNvSpPr>
            <a:spLocks noGrp="1"/>
          </p:cNvSpPr>
          <p:nvPr userDrawn="1">
            <p:ph type="sldNum" sz="quarter" idx="12"/>
          </p:nvPr>
        </p:nvSpPr>
        <p:spPr/>
        <p:txBody>
          <a:bodyPr/>
          <a:lstStyle/>
          <a:p>
            <a:fld id="{92E846A6-F7B6-4197-891C-D48D34F2C185}" type="slidenum">
              <a:rPr lang="en-US" smtClean="0">
                <a:solidFill>
                  <a:srgbClr val="BABABA"/>
                </a:solidFill>
              </a:rPr>
              <a:pPr/>
              <a:t>‹#›</a:t>
            </a:fld>
            <a:endParaRPr lang="en-US" dirty="0">
              <a:solidFill>
                <a:srgbClr val="BABABA"/>
              </a:solidFill>
            </a:endParaRPr>
          </a:p>
        </p:txBody>
      </p:sp>
      <p:pic>
        <p:nvPicPr>
          <p:cNvPr id="4" name="Bildobjekt 3"/>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025766" y="5667352"/>
            <a:ext cx="1440119" cy="752413"/>
          </a:xfrm>
          <a:prstGeom prst="rect">
            <a:avLst/>
          </a:prstGeom>
        </p:spPr>
      </p:pic>
    </p:spTree>
    <p:extLst>
      <p:ext uri="{BB962C8B-B14F-4D97-AF65-F5344CB8AC3E}">
        <p14:creationId xmlns:p14="http://schemas.microsoft.com/office/powerpoint/2010/main" val="392787460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8651" y="451034"/>
            <a:ext cx="8105774" cy="1067231"/>
          </a:xfrm>
        </p:spPr>
        <p:txBody>
          <a:bodyPr/>
          <a:lstStyle>
            <a:lvl1pPr>
              <a:defRPr>
                <a:solidFill>
                  <a:schemeClr val="accent1"/>
                </a:solidFill>
                <a:latin typeface="+mn-lt"/>
              </a:defRPr>
            </a:lvl1pPr>
          </a:lstStyle>
          <a:p>
            <a:r>
              <a:rPr lang="en-US" noProof="0" dirty="0" smtClean="0"/>
              <a:t>Click to edit Master title style</a:t>
            </a:r>
            <a:endParaRPr lang="en-US" noProof="0" dirty="0"/>
          </a:p>
        </p:txBody>
      </p:sp>
      <p:sp>
        <p:nvSpPr>
          <p:cNvPr id="3" name="Content Placeholder 2"/>
          <p:cNvSpPr>
            <a:spLocks noGrp="1"/>
          </p:cNvSpPr>
          <p:nvPr>
            <p:ph idx="1" hasCustomPrompt="1"/>
          </p:nvPr>
        </p:nvSpPr>
        <p:spPr>
          <a:xfrm>
            <a:off x="628651" y="1714817"/>
            <a:ext cx="8105774" cy="4427955"/>
          </a:xfrm>
        </p:spPr>
        <p:txBody>
          <a:bodyPr/>
          <a:lstStyle>
            <a:lvl1pPr>
              <a:lnSpc>
                <a:spcPct val="95000"/>
              </a:lnSpc>
              <a:spcBef>
                <a:spcPts val="675"/>
              </a:spcBef>
              <a:spcAft>
                <a:spcPts val="450"/>
              </a:spcAft>
              <a:buSzPct val="80000"/>
              <a:defRPr>
                <a:solidFill>
                  <a:srgbClr val="3F3F3F"/>
                </a:solidFill>
                <a:latin typeface="+mn-lt"/>
              </a:defRPr>
            </a:lvl1pPr>
            <a:lvl2pPr>
              <a:spcBef>
                <a:spcPts val="0"/>
              </a:spcBef>
              <a:spcAft>
                <a:spcPts val="225"/>
              </a:spcAft>
              <a:buClr>
                <a:schemeClr val="tx2"/>
              </a:buClr>
              <a:defRPr>
                <a:solidFill>
                  <a:schemeClr val="tx2"/>
                </a:solidFill>
                <a:latin typeface="+mn-lt"/>
              </a:defRPr>
            </a:lvl2pPr>
            <a:lvl3pPr>
              <a:spcBef>
                <a:spcPts val="0"/>
              </a:spcBef>
              <a:spcAft>
                <a:spcPts val="225"/>
              </a:spcAft>
              <a:buClr>
                <a:schemeClr val="tx2"/>
              </a:buClr>
              <a:defRPr>
                <a:solidFill>
                  <a:schemeClr val="tx2"/>
                </a:solidFill>
                <a:latin typeface="+mn-lt"/>
              </a:defRPr>
            </a:lvl3pPr>
            <a:lvl4pPr>
              <a:spcBef>
                <a:spcPts val="0"/>
              </a:spcBef>
              <a:spcAft>
                <a:spcPts val="225"/>
              </a:spcAft>
              <a:buClr>
                <a:schemeClr val="tx2"/>
              </a:buClr>
              <a:defRPr>
                <a:solidFill>
                  <a:schemeClr val="tx2"/>
                </a:solidFill>
                <a:latin typeface="+mn-lt"/>
              </a:defRPr>
            </a:lvl4pPr>
            <a:lvl5pPr>
              <a:spcBef>
                <a:spcPts val="0"/>
              </a:spcBef>
              <a:spcAft>
                <a:spcPts val="225"/>
              </a:spcAft>
              <a:buClr>
                <a:schemeClr val="tx2"/>
              </a:buClr>
              <a:defRPr>
                <a:solidFill>
                  <a:schemeClr val="tx2"/>
                </a:solidFill>
                <a:latin typeface="+mn-lt"/>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p:txBody>
      </p:sp>
      <p:sp>
        <p:nvSpPr>
          <p:cNvPr id="4" name="Date Placeholder 3"/>
          <p:cNvSpPr>
            <a:spLocks noGrp="1"/>
          </p:cNvSpPr>
          <p:nvPr>
            <p:ph type="dt" sz="half" idx="10"/>
          </p:nvPr>
        </p:nvSpPr>
        <p:spPr/>
        <p:txBody>
          <a:bodyPr/>
          <a:lstStyle>
            <a:lvl1pPr>
              <a:defRPr>
                <a:latin typeface="+mn-lt"/>
              </a:defRPr>
            </a:lvl1pPr>
          </a:lstStyle>
          <a:p>
            <a:fld id="{4A16BC2A-39A9-4A79-9FFF-5E4A7DFC8D1B}" type="datetime4">
              <a:rPr lang="en-US" smtClean="0">
                <a:solidFill>
                  <a:srgbClr val="BABABA"/>
                </a:solidFill>
              </a:rPr>
              <a:pPr/>
              <a:t>October 13, 2016</a:t>
            </a:fld>
            <a:endParaRPr lang="en-US" dirty="0">
              <a:solidFill>
                <a:srgbClr val="BABABA"/>
              </a:solidFill>
            </a:endParaRPr>
          </a:p>
        </p:txBody>
      </p:sp>
      <p:sp>
        <p:nvSpPr>
          <p:cNvPr id="5" name="Footer Placeholder 4"/>
          <p:cNvSpPr>
            <a:spLocks noGrp="1"/>
          </p:cNvSpPr>
          <p:nvPr>
            <p:ph type="ftr" sz="quarter" idx="11"/>
          </p:nvPr>
        </p:nvSpPr>
        <p:spPr/>
        <p:txBody>
          <a:bodyPr/>
          <a:lstStyle>
            <a:lvl1pPr>
              <a:defRPr>
                <a:latin typeface="+mn-lt"/>
              </a:defRPr>
            </a:lvl1pPr>
          </a:lstStyle>
          <a:p>
            <a:endParaRPr lang="en-US" dirty="0">
              <a:solidFill>
                <a:srgbClr val="BABABA"/>
              </a:solidFill>
            </a:endParaRPr>
          </a:p>
        </p:txBody>
      </p:sp>
      <p:sp>
        <p:nvSpPr>
          <p:cNvPr id="6" name="Slide Number Placeholder 5"/>
          <p:cNvSpPr>
            <a:spLocks noGrp="1"/>
          </p:cNvSpPr>
          <p:nvPr>
            <p:ph type="sldNum" sz="quarter" idx="12"/>
          </p:nvPr>
        </p:nvSpPr>
        <p:spPr/>
        <p:txBody>
          <a:bodyPr/>
          <a:lstStyle>
            <a:lvl1pPr>
              <a:defRPr>
                <a:latin typeface="+mn-lt"/>
              </a:defRPr>
            </a:lvl1pPr>
          </a:lstStyle>
          <a:p>
            <a:fld id="{92E846A6-F7B6-4197-891C-D48D34F2C185}" type="slidenum">
              <a:rPr lang="en-US" smtClean="0">
                <a:solidFill>
                  <a:srgbClr val="BABABA"/>
                </a:solidFill>
              </a:rPr>
              <a:pPr/>
              <a:t>‹#›</a:t>
            </a:fld>
            <a:endParaRPr lang="en-US" dirty="0">
              <a:solidFill>
                <a:srgbClr val="BABABA"/>
              </a:solidFill>
            </a:endParaRPr>
          </a:p>
        </p:txBody>
      </p:sp>
    </p:spTree>
    <p:extLst>
      <p:ext uri="{BB962C8B-B14F-4D97-AF65-F5344CB8AC3E}">
        <p14:creationId xmlns:p14="http://schemas.microsoft.com/office/powerpoint/2010/main" val="2258058204"/>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Only 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smtClean="0"/>
              <a:t>Click to edit Master title style</a:t>
            </a:r>
            <a:endParaRPr lang="en-US" noProof="0" dirty="0"/>
          </a:p>
        </p:txBody>
      </p:sp>
      <p:sp>
        <p:nvSpPr>
          <p:cNvPr id="3" name="Date Placeholder 2"/>
          <p:cNvSpPr>
            <a:spLocks noGrp="1"/>
          </p:cNvSpPr>
          <p:nvPr>
            <p:ph type="dt" sz="half" idx="10"/>
          </p:nvPr>
        </p:nvSpPr>
        <p:spPr/>
        <p:txBody>
          <a:bodyPr/>
          <a:lstStyle/>
          <a:p>
            <a:fld id="{4EC1D9BC-1712-4FB1-BAD2-3C6498EE5C84}" type="datetime4">
              <a:rPr lang="en-US" smtClean="0">
                <a:solidFill>
                  <a:srgbClr val="BABABA"/>
                </a:solidFill>
              </a:rPr>
              <a:pPr/>
              <a:t>October 13, 2016</a:t>
            </a:fld>
            <a:endParaRPr lang="en-US" dirty="0">
              <a:solidFill>
                <a:srgbClr val="BABABA"/>
              </a:solidFill>
            </a:endParaRPr>
          </a:p>
        </p:txBody>
      </p:sp>
      <p:sp>
        <p:nvSpPr>
          <p:cNvPr id="4" name="Footer Placeholder 3"/>
          <p:cNvSpPr>
            <a:spLocks noGrp="1"/>
          </p:cNvSpPr>
          <p:nvPr>
            <p:ph type="ftr" sz="quarter" idx="11"/>
          </p:nvPr>
        </p:nvSpPr>
        <p:spPr/>
        <p:txBody>
          <a:bodyPr/>
          <a:lstStyle/>
          <a:p>
            <a:endParaRPr lang="en-US" dirty="0">
              <a:solidFill>
                <a:srgbClr val="BABABA"/>
              </a:solidFill>
            </a:endParaRPr>
          </a:p>
        </p:txBody>
      </p:sp>
      <p:sp>
        <p:nvSpPr>
          <p:cNvPr id="5" name="Slide Number Placeholder 4"/>
          <p:cNvSpPr>
            <a:spLocks noGrp="1"/>
          </p:cNvSpPr>
          <p:nvPr>
            <p:ph type="sldNum" sz="quarter" idx="12"/>
          </p:nvPr>
        </p:nvSpPr>
        <p:spPr/>
        <p:txBody>
          <a:bodyPr/>
          <a:lstStyle/>
          <a:p>
            <a:fld id="{92E846A6-F7B6-4197-891C-D48D34F2C185}" type="slidenum">
              <a:rPr lang="en-US" smtClean="0">
                <a:solidFill>
                  <a:srgbClr val="BABABA"/>
                </a:solidFill>
              </a:rPr>
              <a:pPr/>
              <a:t>‹#›</a:t>
            </a:fld>
            <a:endParaRPr lang="en-US" dirty="0">
              <a:solidFill>
                <a:srgbClr val="BABABA"/>
              </a:solidFill>
            </a:endParaRPr>
          </a:p>
        </p:txBody>
      </p:sp>
    </p:spTree>
    <p:extLst>
      <p:ext uri="{BB962C8B-B14F-4D97-AF65-F5344CB8AC3E}">
        <p14:creationId xmlns:p14="http://schemas.microsoft.com/office/powerpoint/2010/main" val="2912052702"/>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with sub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8651" y="451986"/>
            <a:ext cx="8105774" cy="1064538"/>
          </a:xfrm>
        </p:spPr>
        <p:txBody>
          <a:bodyPr/>
          <a:lstStyle>
            <a:lvl1pPr>
              <a:defRPr>
                <a:solidFill>
                  <a:schemeClr val="accent1"/>
                </a:solidFill>
              </a:defRPr>
            </a:lvl1pPr>
          </a:lstStyle>
          <a:p>
            <a:r>
              <a:rPr lang="en-US" noProof="0" dirty="0" smtClean="0"/>
              <a:t>Click to edit Master title style</a:t>
            </a:r>
            <a:endParaRPr lang="en-US" noProof="0" dirty="0"/>
          </a:p>
        </p:txBody>
      </p:sp>
      <p:sp>
        <p:nvSpPr>
          <p:cNvPr id="3" name="Content Placeholder 2"/>
          <p:cNvSpPr>
            <a:spLocks noGrp="1"/>
          </p:cNvSpPr>
          <p:nvPr>
            <p:ph idx="1" hasCustomPrompt="1"/>
          </p:nvPr>
        </p:nvSpPr>
        <p:spPr>
          <a:xfrm>
            <a:off x="628651" y="1712568"/>
            <a:ext cx="8105774" cy="4427537"/>
          </a:xfrm>
        </p:spPr>
        <p:txBody>
          <a:bodyPr/>
          <a:lstStyle>
            <a:lvl1pPr>
              <a:lnSpc>
                <a:spcPct val="95000"/>
              </a:lnSpc>
              <a:spcBef>
                <a:spcPts val="675"/>
              </a:spcBef>
              <a:spcAft>
                <a:spcPts val="450"/>
              </a:spcAft>
              <a:defRPr>
                <a:solidFill>
                  <a:srgbClr val="3F3F3F"/>
                </a:solidFill>
              </a:defRPr>
            </a:lvl1pPr>
            <a:lvl2pPr>
              <a:spcBef>
                <a:spcPts val="0"/>
              </a:spcBef>
              <a:spcAft>
                <a:spcPts val="225"/>
              </a:spcAft>
              <a:buClr>
                <a:schemeClr val="tx2"/>
              </a:buClr>
              <a:defRPr>
                <a:solidFill>
                  <a:schemeClr val="tx2"/>
                </a:solidFill>
              </a:defRPr>
            </a:lvl2pPr>
            <a:lvl3pPr>
              <a:spcBef>
                <a:spcPts val="0"/>
              </a:spcBef>
              <a:spcAft>
                <a:spcPts val="225"/>
              </a:spcAft>
              <a:buClr>
                <a:schemeClr val="tx2"/>
              </a:buClr>
              <a:defRPr>
                <a:solidFill>
                  <a:schemeClr val="tx2"/>
                </a:solidFill>
              </a:defRPr>
            </a:lvl3pPr>
            <a:lvl4pPr>
              <a:spcBef>
                <a:spcPts val="0"/>
              </a:spcBef>
              <a:spcAft>
                <a:spcPts val="225"/>
              </a:spcAft>
              <a:buClr>
                <a:schemeClr val="tx2"/>
              </a:buClr>
              <a:defRPr>
                <a:solidFill>
                  <a:schemeClr val="tx2"/>
                </a:solidFill>
              </a:defRPr>
            </a:lvl4pPr>
            <a:lvl5pPr>
              <a:spcBef>
                <a:spcPts val="0"/>
              </a:spcBef>
              <a:spcAft>
                <a:spcPts val="225"/>
              </a:spcAft>
              <a:buClr>
                <a:schemeClr val="tx2"/>
              </a:buClr>
              <a:defRPr>
                <a:solidFill>
                  <a:schemeClr val="tx2"/>
                </a:solidFill>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p:txBody>
      </p:sp>
      <p:sp>
        <p:nvSpPr>
          <p:cNvPr id="4" name="Date Placeholder 3"/>
          <p:cNvSpPr>
            <a:spLocks noGrp="1"/>
          </p:cNvSpPr>
          <p:nvPr>
            <p:ph type="dt" sz="half" idx="10"/>
          </p:nvPr>
        </p:nvSpPr>
        <p:spPr/>
        <p:txBody>
          <a:bodyPr/>
          <a:lstStyle/>
          <a:p>
            <a:fld id="{67C23639-BE7C-4010-AF9D-C5E31BCBFBD7}" type="datetime4">
              <a:rPr lang="en-US" smtClean="0">
                <a:solidFill>
                  <a:srgbClr val="BABABA"/>
                </a:solidFill>
              </a:rPr>
              <a:pPr/>
              <a:t>October 13, 2016</a:t>
            </a:fld>
            <a:endParaRPr lang="en-US" dirty="0">
              <a:solidFill>
                <a:srgbClr val="BABABA"/>
              </a:solidFill>
            </a:endParaRPr>
          </a:p>
        </p:txBody>
      </p:sp>
      <p:sp>
        <p:nvSpPr>
          <p:cNvPr id="5" name="Footer Placeholder 4"/>
          <p:cNvSpPr>
            <a:spLocks noGrp="1"/>
          </p:cNvSpPr>
          <p:nvPr>
            <p:ph type="ftr" sz="quarter" idx="11"/>
          </p:nvPr>
        </p:nvSpPr>
        <p:spPr/>
        <p:txBody>
          <a:bodyPr/>
          <a:lstStyle/>
          <a:p>
            <a:endParaRPr lang="en-US" dirty="0">
              <a:solidFill>
                <a:srgbClr val="BABABA"/>
              </a:solidFill>
            </a:endParaRPr>
          </a:p>
        </p:txBody>
      </p:sp>
      <p:sp>
        <p:nvSpPr>
          <p:cNvPr id="6" name="Slide Number Placeholder 5"/>
          <p:cNvSpPr>
            <a:spLocks noGrp="1"/>
          </p:cNvSpPr>
          <p:nvPr>
            <p:ph type="sldNum" sz="quarter" idx="12"/>
          </p:nvPr>
        </p:nvSpPr>
        <p:spPr/>
        <p:txBody>
          <a:bodyPr/>
          <a:lstStyle/>
          <a:p>
            <a:fld id="{92E846A6-F7B6-4197-891C-D48D34F2C185}" type="slidenum">
              <a:rPr lang="en-US" smtClean="0">
                <a:solidFill>
                  <a:srgbClr val="BABABA"/>
                </a:solidFill>
              </a:rPr>
              <a:pPr/>
              <a:t>‹#›</a:t>
            </a:fld>
            <a:endParaRPr lang="en-US" dirty="0">
              <a:solidFill>
                <a:srgbClr val="BABABA"/>
              </a:solidFill>
            </a:endParaRPr>
          </a:p>
        </p:txBody>
      </p:sp>
      <p:sp>
        <p:nvSpPr>
          <p:cNvPr id="9" name="Platshållare för text 8"/>
          <p:cNvSpPr>
            <a:spLocks noGrp="1"/>
          </p:cNvSpPr>
          <p:nvPr>
            <p:ph type="body" sz="quarter" idx="14" hasCustomPrompt="1"/>
          </p:nvPr>
        </p:nvSpPr>
        <p:spPr>
          <a:xfrm>
            <a:off x="628651" y="926180"/>
            <a:ext cx="8105774" cy="545817"/>
          </a:xfrm>
        </p:spPr>
        <p:txBody>
          <a:bodyPr>
            <a:noAutofit/>
          </a:bodyPr>
          <a:lstStyle>
            <a:lvl1pPr marL="0" indent="0">
              <a:buNone/>
              <a:defRPr sz="1800" i="1">
                <a:solidFill>
                  <a:schemeClr val="bg2">
                    <a:lumMod val="75000"/>
                  </a:schemeClr>
                </a:solidFill>
              </a:defRPr>
            </a:lvl1pPr>
            <a:lvl2pPr marL="271463" indent="0">
              <a:buNone/>
              <a:defRPr sz="1800" i="1">
                <a:solidFill>
                  <a:schemeClr val="tx2"/>
                </a:solidFill>
              </a:defRPr>
            </a:lvl2pPr>
            <a:lvl3pPr marL="526256" indent="0">
              <a:buNone/>
              <a:defRPr sz="1800" i="1">
                <a:solidFill>
                  <a:schemeClr val="tx2"/>
                </a:solidFill>
              </a:defRPr>
            </a:lvl3pPr>
            <a:lvl4pPr marL="781050" indent="0">
              <a:buNone/>
              <a:defRPr sz="1800" i="1">
                <a:solidFill>
                  <a:schemeClr val="tx2"/>
                </a:solidFill>
              </a:defRPr>
            </a:lvl4pPr>
            <a:lvl5pPr marL="1029891" indent="0">
              <a:buNone/>
              <a:defRPr sz="1800" i="1">
                <a:solidFill>
                  <a:schemeClr val="tx2"/>
                </a:solidFill>
              </a:defRPr>
            </a:lvl5pPr>
          </a:lstStyle>
          <a:p>
            <a:pPr lvl="0"/>
            <a:r>
              <a:rPr lang="en-US" noProof="0" dirty="0" smtClean="0"/>
              <a:t>Click to edit Master subtitle style</a:t>
            </a:r>
          </a:p>
        </p:txBody>
      </p:sp>
    </p:spTree>
    <p:extLst>
      <p:ext uri="{BB962C8B-B14F-4D97-AF65-F5344CB8AC3E}">
        <p14:creationId xmlns:p14="http://schemas.microsoft.com/office/powerpoint/2010/main" val="147924866"/>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ubtitle with 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8651" y="736020"/>
            <a:ext cx="8105774" cy="793003"/>
          </a:xfrm>
        </p:spPr>
        <p:txBody>
          <a:bodyPr/>
          <a:lstStyle>
            <a:lvl1pPr>
              <a:defRPr>
                <a:solidFill>
                  <a:schemeClr val="accent1"/>
                </a:solidFill>
              </a:defRPr>
            </a:lvl1pPr>
          </a:lstStyle>
          <a:p>
            <a:r>
              <a:rPr lang="en-US" noProof="0" dirty="0" smtClean="0"/>
              <a:t>Click to edit Master title style</a:t>
            </a:r>
            <a:endParaRPr lang="en-US" noProof="0" dirty="0"/>
          </a:p>
        </p:txBody>
      </p:sp>
      <p:sp>
        <p:nvSpPr>
          <p:cNvPr id="3" name="Content Placeholder 2"/>
          <p:cNvSpPr>
            <a:spLocks noGrp="1"/>
          </p:cNvSpPr>
          <p:nvPr>
            <p:ph idx="1" hasCustomPrompt="1"/>
          </p:nvPr>
        </p:nvSpPr>
        <p:spPr>
          <a:xfrm>
            <a:off x="628651" y="1719010"/>
            <a:ext cx="8105774" cy="4427537"/>
          </a:xfrm>
        </p:spPr>
        <p:txBody>
          <a:bodyPr/>
          <a:lstStyle>
            <a:lvl1pPr>
              <a:lnSpc>
                <a:spcPct val="95000"/>
              </a:lnSpc>
              <a:spcBef>
                <a:spcPts val="675"/>
              </a:spcBef>
              <a:spcAft>
                <a:spcPts val="450"/>
              </a:spcAft>
              <a:defRPr>
                <a:solidFill>
                  <a:srgbClr val="3F3F3F"/>
                </a:solidFill>
              </a:defRPr>
            </a:lvl1pPr>
            <a:lvl2pPr>
              <a:spcBef>
                <a:spcPts val="0"/>
              </a:spcBef>
              <a:spcAft>
                <a:spcPts val="225"/>
              </a:spcAft>
              <a:buClr>
                <a:schemeClr val="tx2"/>
              </a:buClr>
              <a:defRPr>
                <a:solidFill>
                  <a:schemeClr val="tx2"/>
                </a:solidFill>
              </a:defRPr>
            </a:lvl2pPr>
            <a:lvl3pPr>
              <a:spcBef>
                <a:spcPts val="0"/>
              </a:spcBef>
              <a:spcAft>
                <a:spcPts val="225"/>
              </a:spcAft>
              <a:buClr>
                <a:schemeClr val="tx2"/>
              </a:buClr>
              <a:defRPr>
                <a:solidFill>
                  <a:schemeClr val="tx2"/>
                </a:solidFill>
              </a:defRPr>
            </a:lvl3pPr>
            <a:lvl4pPr>
              <a:spcBef>
                <a:spcPts val="0"/>
              </a:spcBef>
              <a:spcAft>
                <a:spcPts val="225"/>
              </a:spcAft>
              <a:buClr>
                <a:schemeClr val="tx2"/>
              </a:buClr>
              <a:defRPr>
                <a:solidFill>
                  <a:schemeClr val="tx2"/>
                </a:solidFill>
              </a:defRPr>
            </a:lvl4pPr>
            <a:lvl5pPr>
              <a:spcBef>
                <a:spcPts val="0"/>
              </a:spcBef>
              <a:spcAft>
                <a:spcPts val="225"/>
              </a:spcAft>
              <a:buClr>
                <a:schemeClr val="tx2"/>
              </a:buClr>
              <a:defRPr>
                <a:solidFill>
                  <a:schemeClr val="tx2"/>
                </a:solidFill>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p:txBody>
      </p:sp>
      <p:sp>
        <p:nvSpPr>
          <p:cNvPr id="4" name="Date Placeholder 3"/>
          <p:cNvSpPr>
            <a:spLocks noGrp="1"/>
          </p:cNvSpPr>
          <p:nvPr>
            <p:ph type="dt" sz="half" idx="10"/>
          </p:nvPr>
        </p:nvSpPr>
        <p:spPr/>
        <p:txBody>
          <a:bodyPr/>
          <a:lstStyle/>
          <a:p>
            <a:fld id="{77A28F56-DD67-4D8A-8B1B-16593F84932D}" type="datetime4">
              <a:rPr lang="en-US" smtClean="0">
                <a:solidFill>
                  <a:srgbClr val="BABABA"/>
                </a:solidFill>
              </a:rPr>
              <a:pPr/>
              <a:t>October 13, 2016</a:t>
            </a:fld>
            <a:endParaRPr lang="en-US" dirty="0">
              <a:solidFill>
                <a:srgbClr val="BABABA"/>
              </a:solidFill>
            </a:endParaRPr>
          </a:p>
        </p:txBody>
      </p:sp>
      <p:sp>
        <p:nvSpPr>
          <p:cNvPr id="5" name="Footer Placeholder 4"/>
          <p:cNvSpPr>
            <a:spLocks noGrp="1"/>
          </p:cNvSpPr>
          <p:nvPr>
            <p:ph type="ftr" sz="quarter" idx="11"/>
          </p:nvPr>
        </p:nvSpPr>
        <p:spPr/>
        <p:txBody>
          <a:bodyPr/>
          <a:lstStyle/>
          <a:p>
            <a:endParaRPr lang="en-US" dirty="0">
              <a:solidFill>
                <a:srgbClr val="BABABA"/>
              </a:solidFill>
            </a:endParaRPr>
          </a:p>
        </p:txBody>
      </p:sp>
      <p:sp>
        <p:nvSpPr>
          <p:cNvPr id="6" name="Slide Number Placeholder 5"/>
          <p:cNvSpPr>
            <a:spLocks noGrp="1"/>
          </p:cNvSpPr>
          <p:nvPr>
            <p:ph type="sldNum" sz="quarter" idx="12"/>
          </p:nvPr>
        </p:nvSpPr>
        <p:spPr/>
        <p:txBody>
          <a:bodyPr/>
          <a:lstStyle/>
          <a:p>
            <a:fld id="{92E846A6-F7B6-4197-891C-D48D34F2C185}" type="slidenum">
              <a:rPr lang="en-US" smtClean="0">
                <a:solidFill>
                  <a:srgbClr val="BABABA"/>
                </a:solidFill>
              </a:rPr>
              <a:pPr/>
              <a:t>‹#›</a:t>
            </a:fld>
            <a:endParaRPr lang="en-US" dirty="0">
              <a:solidFill>
                <a:srgbClr val="BABABA"/>
              </a:solidFill>
            </a:endParaRPr>
          </a:p>
        </p:txBody>
      </p:sp>
      <p:sp>
        <p:nvSpPr>
          <p:cNvPr id="9" name="Platshållare för text 8"/>
          <p:cNvSpPr>
            <a:spLocks noGrp="1"/>
          </p:cNvSpPr>
          <p:nvPr>
            <p:ph type="body" sz="quarter" idx="14" hasCustomPrompt="1"/>
          </p:nvPr>
        </p:nvSpPr>
        <p:spPr>
          <a:xfrm>
            <a:off x="628651" y="284925"/>
            <a:ext cx="8105774" cy="545817"/>
          </a:xfrm>
        </p:spPr>
        <p:txBody>
          <a:bodyPr anchor="b" anchorCtr="0">
            <a:noAutofit/>
          </a:bodyPr>
          <a:lstStyle>
            <a:lvl1pPr marL="0" indent="0">
              <a:buNone/>
              <a:defRPr sz="1800" i="1">
                <a:solidFill>
                  <a:schemeClr val="bg2">
                    <a:lumMod val="75000"/>
                  </a:schemeClr>
                </a:solidFill>
              </a:defRPr>
            </a:lvl1pPr>
            <a:lvl2pPr marL="271463" indent="0">
              <a:buNone/>
              <a:defRPr sz="1800" i="1">
                <a:solidFill>
                  <a:schemeClr val="tx2"/>
                </a:solidFill>
              </a:defRPr>
            </a:lvl2pPr>
            <a:lvl3pPr marL="526256" indent="0">
              <a:buNone/>
              <a:defRPr sz="1800" i="1">
                <a:solidFill>
                  <a:schemeClr val="tx2"/>
                </a:solidFill>
              </a:defRPr>
            </a:lvl3pPr>
            <a:lvl4pPr marL="781050" indent="0">
              <a:buNone/>
              <a:defRPr sz="1800" i="1">
                <a:solidFill>
                  <a:schemeClr val="tx2"/>
                </a:solidFill>
              </a:defRPr>
            </a:lvl4pPr>
            <a:lvl5pPr marL="1029891" indent="0">
              <a:buNone/>
              <a:defRPr sz="1800" i="1">
                <a:solidFill>
                  <a:schemeClr val="tx2"/>
                </a:solidFill>
              </a:defRPr>
            </a:lvl5pPr>
          </a:lstStyle>
          <a:p>
            <a:pPr lvl="0"/>
            <a:r>
              <a:rPr lang="en-US" noProof="0" dirty="0" smtClean="0"/>
              <a:t>Click to edit Master subtitle style</a:t>
            </a:r>
          </a:p>
        </p:txBody>
      </p:sp>
    </p:spTree>
    <p:extLst>
      <p:ext uri="{BB962C8B-B14F-4D97-AF65-F5344CB8AC3E}">
        <p14:creationId xmlns:p14="http://schemas.microsoft.com/office/powerpoint/2010/main" val="318751815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Divider 1">
    <p:spTree>
      <p:nvGrpSpPr>
        <p:cNvPr id="1" name=""/>
        <p:cNvGrpSpPr/>
        <p:nvPr/>
      </p:nvGrpSpPr>
      <p:grpSpPr>
        <a:xfrm>
          <a:off x="0" y="0"/>
          <a:ext cx="0" cy="0"/>
          <a:chOff x="0" y="0"/>
          <a:chExt cx="0" cy="0"/>
        </a:xfrm>
      </p:grpSpPr>
      <p:grpSp>
        <p:nvGrpSpPr>
          <p:cNvPr id="3" name="Grupp 2"/>
          <p:cNvGrpSpPr/>
          <p:nvPr userDrawn="1"/>
        </p:nvGrpSpPr>
        <p:grpSpPr>
          <a:xfrm>
            <a:off x="-1185" y="0"/>
            <a:ext cx="8467070" cy="6858000"/>
            <a:chOff x="-1581" y="0"/>
            <a:chExt cx="11289427" cy="6858000"/>
          </a:xfrm>
        </p:grpSpPr>
        <p:pic>
          <p:nvPicPr>
            <p:cNvPr id="2" name="Bildobjekt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81" y="0"/>
              <a:ext cx="5001768" cy="6858000"/>
            </a:xfrm>
            <a:prstGeom prst="rect">
              <a:avLst/>
            </a:prstGeom>
          </p:spPr>
        </p:pic>
        <p:pic>
          <p:nvPicPr>
            <p:cNvPr id="6" name="Bildobjekt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67688" y="5667351"/>
              <a:ext cx="1920158" cy="752413"/>
            </a:xfrm>
            <a:prstGeom prst="rect">
              <a:avLst/>
            </a:prstGeom>
          </p:spPr>
        </p:pic>
      </p:grpSp>
      <p:sp>
        <p:nvSpPr>
          <p:cNvPr id="5" name="Platshållare för bildnummer 4"/>
          <p:cNvSpPr>
            <a:spLocks noGrp="1"/>
          </p:cNvSpPr>
          <p:nvPr>
            <p:ph type="sldNum" sz="quarter" idx="12"/>
          </p:nvPr>
        </p:nvSpPr>
        <p:spPr/>
        <p:txBody>
          <a:bodyPr/>
          <a:lstStyle/>
          <a:p>
            <a:fld id="{92E846A6-F7B6-4197-891C-D48D34F2C185}" type="slidenum">
              <a:rPr lang="en-US" smtClean="0">
                <a:solidFill>
                  <a:srgbClr val="BABABA"/>
                </a:solidFill>
              </a:rPr>
              <a:pPr/>
              <a:t>‹#›</a:t>
            </a:fld>
            <a:endParaRPr lang="en-US" dirty="0">
              <a:solidFill>
                <a:srgbClr val="BABABA"/>
              </a:solidFill>
            </a:endParaRPr>
          </a:p>
        </p:txBody>
      </p:sp>
      <p:sp>
        <p:nvSpPr>
          <p:cNvPr id="8" name="Title 1"/>
          <p:cNvSpPr>
            <a:spLocks noGrp="1"/>
          </p:cNvSpPr>
          <p:nvPr>
            <p:ph type="ctrTitle" hasCustomPrompt="1"/>
          </p:nvPr>
        </p:nvSpPr>
        <p:spPr>
          <a:xfrm>
            <a:off x="3086835" y="1061444"/>
            <a:ext cx="4413445" cy="3348372"/>
          </a:xfrm>
        </p:spPr>
        <p:txBody>
          <a:bodyPr anchor="ctr" anchorCtr="0">
            <a:normAutofit/>
          </a:bodyPr>
          <a:lstStyle>
            <a:lvl1pPr algn="ctr">
              <a:lnSpc>
                <a:spcPct val="95000"/>
              </a:lnSpc>
              <a:defRPr sz="3000">
                <a:solidFill>
                  <a:schemeClr val="accent1"/>
                </a:solidFill>
                <a:effectLst>
                  <a:outerShdw blurRad="50800" dist="25400" dir="2700000" algn="tl">
                    <a:srgbClr val="000000">
                      <a:alpha val="30000"/>
                    </a:srgbClr>
                  </a:outerShdw>
                </a:effectLst>
              </a:defRPr>
            </a:lvl1pPr>
          </a:lstStyle>
          <a:p>
            <a:r>
              <a:rPr lang="en-US" noProof="0" dirty="0" smtClean="0"/>
              <a:t>Click to edit Master title style</a:t>
            </a:r>
            <a:endParaRPr lang="en-US" noProof="0" dirty="0"/>
          </a:p>
        </p:txBody>
      </p:sp>
    </p:spTree>
    <p:extLst>
      <p:ext uri="{BB962C8B-B14F-4D97-AF65-F5344CB8AC3E}">
        <p14:creationId xmlns:p14="http://schemas.microsoft.com/office/powerpoint/2010/main" val="1318060645"/>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Divider 2">
    <p:spTree>
      <p:nvGrpSpPr>
        <p:cNvPr id="1" name=""/>
        <p:cNvGrpSpPr/>
        <p:nvPr/>
      </p:nvGrpSpPr>
      <p:grpSpPr>
        <a:xfrm>
          <a:off x="0" y="0"/>
          <a:ext cx="0" cy="0"/>
          <a:chOff x="0" y="0"/>
          <a:chExt cx="0" cy="0"/>
        </a:xfrm>
      </p:grpSpPr>
      <p:grpSp>
        <p:nvGrpSpPr>
          <p:cNvPr id="4" name="Grupp 3"/>
          <p:cNvGrpSpPr/>
          <p:nvPr userDrawn="1"/>
        </p:nvGrpSpPr>
        <p:grpSpPr>
          <a:xfrm>
            <a:off x="0" y="0"/>
            <a:ext cx="8465885" cy="6858000"/>
            <a:chOff x="0" y="0"/>
            <a:chExt cx="11287846" cy="6858000"/>
          </a:xfrm>
        </p:grpSpPr>
        <p:pic>
          <p:nvPicPr>
            <p:cNvPr id="3" name="Bildobjekt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272016" cy="6858000"/>
            </a:xfrm>
            <a:prstGeom prst="rect">
              <a:avLst/>
            </a:prstGeom>
          </p:spPr>
        </p:pic>
        <p:pic>
          <p:nvPicPr>
            <p:cNvPr id="15" name="Bildobjekt 1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67688" y="5667351"/>
              <a:ext cx="1920158" cy="752413"/>
            </a:xfrm>
            <a:prstGeom prst="rect">
              <a:avLst/>
            </a:prstGeom>
          </p:spPr>
        </p:pic>
      </p:grpSp>
      <p:sp>
        <p:nvSpPr>
          <p:cNvPr id="5" name="Platshållare för bildnummer 4"/>
          <p:cNvSpPr>
            <a:spLocks noGrp="1"/>
          </p:cNvSpPr>
          <p:nvPr userDrawn="1">
            <p:ph type="sldNum" sz="quarter" idx="12"/>
          </p:nvPr>
        </p:nvSpPr>
        <p:spPr/>
        <p:txBody>
          <a:bodyPr/>
          <a:lstStyle/>
          <a:p>
            <a:fld id="{92E846A6-F7B6-4197-891C-D48D34F2C185}" type="slidenum">
              <a:rPr lang="en-US" smtClean="0">
                <a:solidFill>
                  <a:srgbClr val="BABABA"/>
                </a:solidFill>
              </a:rPr>
              <a:pPr/>
              <a:t>‹#›</a:t>
            </a:fld>
            <a:endParaRPr lang="en-US" dirty="0">
              <a:solidFill>
                <a:srgbClr val="BABABA"/>
              </a:solidFill>
            </a:endParaRPr>
          </a:p>
        </p:txBody>
      </p:sp>
      <p:sp>
        <p:nvSpPr>
          <p:cNvPr id="9" name="Title 1"/>
          <p:cNvSpPr>
            <a:spLocks noGrp="1"/>
          </p:cNvSpPr>
          <p:nvPr userDrawn="1">
            <p:ph type="ctrTitle" hasCustomPrompt="1"/>
          </p:nvPr>
        </p:nvSpPr>
        <p:spPr>
          <a:xfrm>
            <a:off x="5193070" y="1112720"/>
            <a:ext cx="3402377" cy="3348372"/>
          </a:xfrm>
        </p:spPr>
        <p:txBody>
          <a:bodyPr anchor="t" anchorCtr="0">
            <a:normAutofit/>
          </a:bodyPr>
          <a:lstStyle>
            <a:lvl1pPr algn="l">
              <a:lnSpc>
                <a:spcPct val="95000"/>
              </a:lnSpc>
              <a:defRPr sz="3000">
                <a:solidFill>
                  <a:schemeClr val="accent1"/>
                </a:solidFill>
                <a:effectLst>
                  <a:outerShdw blurRad="50800" dist="25400" dir="2700000" algn="tl">
                    <a:srgbClr val="000000">
                      <a:alpha val="30000"/>
                    </a:srgbClr>
                  </a:outerShdw>
                </a:effectLst>
              </a:defRPr>
            </a:lvl1pPr>
          </a:lstStyle>
          <a:p>
            <a:r>
              <a:rPr lang="en-US" noProof="0" dirty="0" smtClean="0"/>
              <a:t>Click to edit Master title style</a:t>
            </a:r>
            <a:endParaRPr lang="en-US" noProof="0" dirty="0"/>
          </a:p>
        </p:txBody>
      </p:sp>
    </p:spTree>
    <p:extLst>
      <p:ext uri="{BB962C8B-B14F-4D97-AF65-F5344CB8AC3E}">
        <p14:creationId xmlns:p14="http://schemas.microsoft.com/office/powerpoint/2010/main" val="3078489141"/>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Divider 3">
    <p:spTree>
      <p:nvGrpSpPr>
        <p:cNvPr id="1" name=""/>
        <p:cNvGrpSpPr/>
        <p:nvPr/>
      </p:nvGrpSpPr>
      <p:grpSpPr>
        <a:xfrm>
          <a:off x="0" y="0"/>
          <a:ext cx="0" cy="0"/>
          <a:chOff x="0" y="0"/>
          <a:chExt cx="0" cy="0"/>
        </a:xfrm>
      </p:grpSpPr>
      <p:grpSp>
        <p:nvGrpSpPr>
          <p:cNvPr id="3" name="Grupp 2"/>
          <p:cNvGrpSpPr/>
          <p:nvPr userDrawn="1"/>
        </p:nvGrpSpPr>
        <p:grpSpPr>
          <a:xfrm>
            <a:off x="0" y="0"/>
            <a:ext cx="8465885" cy="6858000"/>
            <a:chOff x="0" y="0"/>
            <a:chExt cx="11287846" cy="6858000"/>
          </a:xfrm>
        </p:grpSpPr>
        <p:pic>
          <p:nvPicPr>
            <p:cNvPr id="2" name="Bildobjekt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7894320" cy="6858000"/>
            </a:xfrm>
            <a:prstGeom prst="rect">
              <a:avLst/>
            </a:prstGeom>
          </p:spPr>
        </p:pic>
        <p:pic>
          <p:nvPicPr>
            <p:cNvPr id="15" name="Bildobjekt 1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67688" y="5667351"/>
              <a:ext cx="1920158" cy="752413"/>
            </a:xfrm>
            <a:prstGeom prst="rect">
              <a:avLst/>
            </a:prstGeom>
          </p:spPr>
        </p:pic>
      </p:grpSp>
      <p:sp>
        <p:nvSpPr>
          <p:cNvPr id="5" name="Platshållare för bildnummer 4"/>
          <p:cNvSpPr>
            <a:spLocks noGrp="1"/>
          </p:cNvSpPr>
          <p:nvPr userDrawn="1">
            <p:ph type="sldNum" sz="quarter" idx="12"/>
          </p:nvPr>
        </p:nvSpPr>
        <p:spPr/>
        <p:txBody>
          <a:bodyPr/>
          <a:lstStyle/>
          <a:p>
            <a:fld id="{92E846A6-F7B6-4197-891C-D48D34F2C185}" type="slidenum">
              <a:rPr lang="en-US" smtClean="0">
                <a:solidFill>
                  <a:srgbClr val="BABABA"/>
                </a:solidFill>
              </a:rPr>
              <a:pPr/>
              <a:t>‹#›</a:t>
            </a:fld>
            <a:endParaRPr lang="en-US" dirty="0">
              <a:solidFill>
                <a:srgbClr val="BABABA"/>
              </a:solidFill>
            </a:endParaRPr>
          </a:p>
        </p:txBody>
      </p:sp>
      <p:sp>
        <p:nvSpPr>
          <p:cNvPr id="9" name="Title 1"/>
          <p:cNvSpPr>
            <a:spLocks noGrp="1"/>
          </p:cNvSpPr>
          <p:nvPr userDrawn="1">
            <p:ph type="ctrTitle" hasCustomPrompt="1"/>
          </p:nvPr>
        </p:nvSpPr>
        <p:spPr>
          <a:xfrm>
            <a:off x="5742878" y="2197430"/>
            <a:ext cx="2852568" cy="3348372"/>
          </a:xfrm>
        </p:spPr>
        <p:txBody>
          <a:bodyPr anchor="t" anchorCtr="0">
            <a:normAutofit/>
          </a:bodyPr>
          <a:lstStyle>
            <a:lvl1pPr algn="l">
              <a:lnSpc>
                <a:spcPct val="95000"/>
              </a:lnSpc>
              <a:defRPr sz="3000">
                <a:solidFill>
                  <a:schemeClr val="accent1"/>
                </a:solidFill>
                <a:effectLst>
                  <a:outerShdw blurRad="50800" dist="25400" dir="2700000" algn="tl">
                    <a:srgbClr val="000000">
                      <a:alpha val="30000"/>
                    </a:srgbClr>
                  </a:outerShdw>
                </a:effectLst>
              </a:defRPr>
            </a:lvl1pPr>
          </a:lstStyle>
          <a:p>
            <a:r>
              <a:rPr lang="en-US" noProof="0" dirty="0" smtClean="0"/>
              <a:t>Click to edit Master title style</a:t>
            </a:r>
            <a:endParaRPr lang="en-US" noProof="0" dirty="0"/>
          </a:p>
        </p:txBody>
      </p:sp>
    </p:spTree>
    <p:extLst>
      <p:ext uri="{BB962C8B-B14F-4D97-AF65-F5344CB8AC3E}">
        <p14:creationId xmlns:p14="http://schemas.microsoft.com/office/powerpoint/2010/main" val="122439525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Divider 4">
    <p:spTree>
      <p:nvGrpSpPr>
        <p:cNvPr id="1" name=""/>
        <p:cNvGrpSpPr/>
        <p:nvPr/>
      </p:nvGrpSpPr>
      <p:grpSpPr>
        <a:xfrm>
          <a:off x="0" y="0"/>
          <a:ext cx="0" cy="0"/>
          <a:chOff x="0" y="0"/>
          <a:chExt cx="0" cy="0"/>
        </a:xfrm>
      </p:grpSpPr>
      <p:grpSp>
        <p:nvGrpSpPr>
          <p:cNvPr id="3" name="Grupp 2"/>
          <p:cNvGrpSpPr/>
          <p:nvPr userDrawn="1"/>
        </p:nvGrpSpPr>
        <p:grpSpPr>
          <a:xfrm>
            <a:off x="2246" y="0"/>
            <a:ext cx="8463639" cy="6858000"/>
            <a:chOff x="2994" y="0"/>
            <a:chExt cx="11284852" cy="6858000"/>
          </a:xfrm>
        </p:grpSpPr>
        <p:pic>
          <p:nvPicPr>
            <p:cNvPr id="2" name="Bildobjekt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994" y="0"/>
              <a:ext cx="8503920" cy="6858000"/>
            </a:xfrm>
            <a:prstGeom prst="rect">
              <a:avLst/>
            </a:prstGeom>
          </p:spPr>
        </p:pic>
        <p:pic>
          <p:nvPicPr>
            <p:cNvPr id="15" name="Bildobjekt 1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67688" y="5667351"/>
              <a:ext cx="1920158" cy="752413"/>
            </a:xfrm>
            <a:prstGeom prst="rect">
              <a:avLst/>
            </a:prstGeom>
          </p:spPr>
        </p:pic>
      </p:grpSp>
      <p:sp>
        <p:nvSpPr>
          <p:cNvPr id="5" name="Platshållare för bildnummer 4"/>
          <p:cNvSpPr>
            <a:spLocks noGrp="1"/>
          </p:cNvSpPr>
          <p:nvPr userDrawn="1">
            <p:ph type="sldNum" sz="quarter" idx="12"/>
          </p:nvPr>
        </p:nvSpPr>
        <p:spPr/>
        <p:txBody>
          <a:bodyPr/>
          <a:lstStyle/>
          <a:p>
            <a:fld id="{92E846A6-F7B6-4197-891C-D48D34F2C185}" type="slidenum">
              <a:rPr lang="en-US" smtClean="0">
                <a:solidFill>
                  <a:srgbClr val="BABABA"/>
                </a:solidFill>
              </a:rPr>
              <a:pPr/>
              <a:t>‹#›</a:t>
            </a:fld>
            <a:endParaRPr lang="en-US" dirty="0">
              <a:solidFill>
                <a:srgbClr val="BABABA"/>
              </a:solidFill>
            </a:endParaRPr>
          </a:p>
        </p:txBody>
      </p:sp>
      <p:sp>
        <p:nvSpPr>
          <p:cNvPr id="9" name="Title 1"/>
          <p:cNvSpPr>
            <a:spLocks noGrp="1"/>
          </p:cNvSpPr>
          <p:nvPr userDrawn="1">
            <p:ph type="ctrTitle" hasCustomPrompt="1"/>
          </p:nvPr>
        </p:nvSpPr>
        <p:spPr>
          <a:xfrm>
            <a:off x="5193070" y="1112720"/>
            <a:ext cx="3402377" cy="3348372"/>
          </a:xfrm>
        </p:spPr>
        <p:txBody>
          <a:bodyPr anchor="t" anchorCtr="0">
            <a:normAutofit/>
          </a:bodyPr>
          <a:lstStyle>
            <a:lvl1pPr algn="l">
              <a:lnSpc>
                <a:spcPct val="95000"/>
              </a:lnSpc>
              <a:defRPr sz="3000">
                <a:solidFill>
                  <a:schemeClr val="accent1"/>
                </a:solidFill>
                <a:effectLst>
                  <a:outerShdw blurRad="50800" dist="25400" dir="2700000" algn="tl">
                    <a:srgbClr val="000000">
                      <a:alpha val="30000"/>
                    </a:srgbClr>
                  </a:outerShdw>
                </a:effectLst>
              </a:defRPr>
            </a:lvl1pPr>
          </a:lstStyle>
          <a:p>
            <a:r>
              <a:rPr lang="en-US" noProof="0" dirty="0" smtClean="0"/>
              <a:t>Click to edit Master title style</a:t>
            </a:r>
            <a:endParaRPr lang="en-US" noProof="0" dirty="0"/>
          </a:p>
        </p:txBody>
      </p:sp>
    </p:spTree>
    <p:extLst>
      <p:ext uri="{BB962C8B-B14F-4D97-AF65-F5344CB8AC3E}">
        <p14:creationId xmlns:p14="http://schemas.microsoft.com/office/powerpoint/2010/main" val="4222035643"/>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Divider 5">
    <p:spTree>
      <p:nvGrpSpPr>
        <p:cNvPr id="1" name=""/>
        <p:cNvGrpSpPr/>
        <p:nvPr/>
      </p:nvGrpSpPr>
      <p:grpSpPr>
        <a:xfrm>
          <a:off x="0" y="0"/>
          <a:ext cx="0" cy="0"/>
          <a:chOff x="0" y="0"/>
          <a:chExt cx="0" cy="0"/>
        </a:xfrm>
      </p:grpSpPr>
      <p:grpSp>
        <p:nvGrpSpPr>
          <p:cNvPr id="4" name="Grupp 3"/>
          <p:cNvGrpSpPr/>
          <p:nvPr userDrawn="1"/>
        </p:nvGrpSpPr>
        <p:grpSpPr>
          <a:xfrm>
            <a:off x="0" y="0"/>
            <a:ext cx="8465885" cy="6858000"/>
            <a:chOff x="0" y="0"/>
            <a:chExt cx="11287846" cy="6858000"/>
          </a:xfrm>
        </p:grpSpPr>
        <p:pic>
          <p:nvPicPr>
            <p:cNvPr id="3" name="Bildobjekt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8723376" cy="6858000"/>
            </a:xfrm>
            <a:prstGeom prst="rect">
              <a:avLst/>
            </a:prstGeom>
          </p:spPr>
        </p:pic>
        <p:pic>
          <p:nvPicPr>
            <p:cNvPr id="15" name="Bildobjekt 1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67688" y="5667351"/>
              <a:ext cx="1920158" cy="752413"/>
            </a:xfrm>
            <a:prstGeom prst="rect">
              <a:avLst/>
            </a:prstGeom>
          </p:spPr>
        </p:pic>
      </p:grpSp>
      <p:sp>
        <p:nvSpPr>
          <p:cNvPr id="5" name="Platshållare för bildnummer 4"/>
          <p:cNvSpPr>
            <a:spLocks noGrp="1"/>
          </p:cNvSpPr>
          <p:nvPr userDrawn="1">
            <p:ph type="sldNum" sz="quarter" idx="12"/>
          </p:nvPr>
        </p:nvSpPr>
        <p:spPr/>
        <p:txBody>
          <a:bodyPr/>
          <a:lstStyle/>
          <a:p>
            <a:fld id="{92E846A6-F7B6-4197-891C-D48D34F2C185}" type="slidenum">
              <a:rPr lang="en-US" smtClean="0">
                <a:solidFill>
                  <a:srgbClr val="BABABA"/>
                </a:solidFill>
              </a:rPr>
              <a:pPr/>
              <a:t>‹#›</a:t>
            </a:fld>
            <a:endParaRPr lang="en-US" dirty="0">
              <a:solidFill>
                <a:srgbClr val="BABABA"/>
              </a:solidFill>
            </a:endParaRPr>
          </a:p>
        </p:txBody>
      </p:sp>
      <p:sp>
        <p:nvSpPr>
          <p:cNvPr id="9" name="Title 1"/>
          <p:cNvSpPr>
            <a:spLocks noGrp="1"/>
          </p:cNvSpPr>
          <p:nvPr userDrawn="1">
            <p:ph type="ctrTitle" hasCustomPrompt="1"/>
          </p:nvPr>
        </p:nvSpPr>
        <p:spPr>
          <a:xfrm>
            <a:off x="3934918" y="656692"/>
            <a:ext cx="4530968" cy="1476164"/>
          </a:xfrm>
        </p:spPr>
        <p:txBody>
          <a:bodyPr anchor="ctr" anchorCtr="0">
            <a:normAutofit/>
          </a:bodyPr>
          <a:lstStyle>
            <a:lvl1pPr algn="l">
              <a:lnSpc>
                <a:spcPct val="95000"/>
              </a:lnSpc>
              <a:defRPr sz="3000">
                <a:solidFill>
                  <a:schemeClr val="accent1"/>
                </a:solidFill>
                <a:effectLst>
                  <a:outerShdw blurRad="50800" dist="25400" dir="2700000" algn="tl">
                    <a:srgbClr val="000000">
                      <a:alpha val="30000"/>
                    </a:srgbClr>
                  </a:outerShdw>
                </a:effectLst>
              </a:defRPr>
            </a:lvl1pPr>
          </a:lstStyle>
          <a:p>
            <a:r>
              <a:rPr lang="en-US" noProof="0" dirty="0" smtClean="0"/>
              <a:t>Click to edit Master title style</a:t>
            </a:r>
            <a:endParaRPr lang="en-US" noProof="0" dirty="0"/>
          </a:p>
        </p:txBody>
      </p:sp>
    </p:spTree>
    <p:extLst>
      <p:ext uri="{BB962C8B-B14F-4D97-AF65-F5344CB8AC3E}">
        <p14:creationId xmlns:p14="http://schemas.microsoft.com/office/powerpoint/2010/main" val="133176501"/>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Divider 6">
    <p:spTree>
      <p:nvGrpSpPr>
        <p:cNvPr id="1" name=""/>
        <p:cNvGrpSpPr/>
        <p:nvPr/>
      </p:nvGrpSpPr>
      <p:grpSpPr>
        <a:xfrm>
          <a:off x="0" y="0"/>
          <a:ext cx="0" cy="0"/>
          <a:chOff x="0" y="0"/>
          <a:chExt cx="0" cy="0"/>
        </a:xfrm>
      </p:grpSpPr>
      <p:grpSp>
        <p:nvGrpSpPr>
          <p:cNvPr id="6" name="Grupp 5"/>
          <p:cNvGrpSpPr/>
          <p:nvPr userDrawn="1"/>
        </p:nvGrpSpPr>
        <p:grpSpPr>
          <a:xfrm>
            <a:off x="0" y="0"/>
            <a:ext cx="8465885" cy="6858000"/>
            <a:chOff x="0" y="0"/>
            <a:chExt cx="11287846" cy="6858000"/>
          </a:xfrm>
        </p:grpSpPr>
        <p:pic>
          <p:nvPicPr>
            <p:cNvPr id="2" name="Bildobjekt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5297424" cy="6858000"/>
            </a:xfrm>
            <a:prstGeom prst="rect">
              <a:avLst/>
            </a:prstGeom>
          </p:spPr>
        </p:pic>
        <p:pic>
          <p:nvPicPr>
            <p:cNvPr id="8" name="Bildobjekt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67688" y="5667351"/>
              <a:ext cx="1920158" cy="752413"/>
            </a:xfrm>
            <a:prstGeom prst="rect">
              <a:avLst/>
            </a:prstGeom>
          </p:spPr>
        </p:pic>
      </p:grpSp>
      <p:sp>
        <p:nvSpPr>
          <p:cNvPr id="5" name="Platshållare för bildnummer 4"/>
          <p:cNvSpPr>
            <a:spLocks noGrp="1"/>
          </p:cNvSpPr>
          <p:nvPr>
            <p:ph type="sldNum" sz="quarter" idx="12"/>
          </p:nvPr>
        </p:nvSpPr>
        <p:spPr/>
        <p:txBody>
          <a:bodyPr/>
          <a:lstStyle/>
          <a:p>
            <a:fld id="{92E846A6-F7B6-4197-891C-D48D34F2C185}" type="slidenum">
              <a:rPr lang="en-US" smtClean="0">
                <a:solidFill>
                  <a:srgbClr val="BABABA"/>
                </a:solidFill>
              </a:rPr>
              <a:pPr/>
              <a:t>‹#›</a:t>
            </a:fld>
            <a:endParaRPr lang="en-US" dirty="0">
              <a:solidFill>
                <a:srgbClr val="BABABA"/>
              </a:solidFill>
            </a:endParaRPr>
          </a:p>
        </p:txBody>
      </p:sp>
      <p:sp>
        <p:nvSpPr>
          <p:cNvPr id="14" name="Title 1"/>
          <p:cNvSpPr>
            <a:spLocks noGrp="1"/>
          </p:cNvSpPr>
          <p:nvPr>
            <p:ph type="ctrTitle" hasCustomPrompt="1"/>
          </p:nvPr>
        </p:nvSpPr>
        <p:spPr>
          <a:xfrm>
            <a:off x="3734907" y="1988841"/>
            <a:ext cx="4413445" cy="1875287"/>
          </a:xfrm>
        </p:spPr>
        <p:txBody>
          <a:bodyPr anchor="ctr" anchorCtr="0">
            <a:normAutofit/>
          </a:bodyPr>
          <a:lstStyle>
            <a:lvl1pPr algn="ctr">
              <a:lnSpc>
                <a:spcPct val="95000"/>
              </a:lnSpc>
              <a:defRPr sz="3600">
                <a:solidFill>
                  <a:schemeClr val="accent1"/>
                </a:solidFill>
                <a:effectLst>
                  <a:outerShdw blurRad="50800" dist="25400" dir="2700000" algn="tl" rotWithShape="0">
                    <a:prstClr val="black">
                      <a:alpha val="30000"/>
                    </a:prstClr>
                  </a:outerShdw>
                </a:effectLst>
              </a:defRPr>
            </a:lvl1pPr>
          </a:lstStyle>
          <a:p>
            <a:r>
              <a:rPr lang="en-US" noProof="0" dirty="0" smtClean="0"/>
              <a:t>Click to edit Divider title style</a:t>
            </a:r>
            <a:endParaRPr lang="en-US" noProof="0" dirty="0"/>
          </a:p>
        </p:txBody>
      </p:sp>
    </p:spTree>
    <p:extLst>
      <p:ext uri="{BB962C8B-B14F-4D97-AF65-F5344CB8AC3E}">
        <p14:creationId xmlns:p14="http://schemas.microsoft.com/office/powerpoint/2010/main" val="2251110248"/>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pieces of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smtClean="0"/>
              <a:t>Click to edit Master title style</a:t>
            </a:r>
            <a:endParaRPr lang="en-US" noProof="0" dirty="0"/>
          </a:p>
        </p:txBody>
      </p:sp>
      <p:sp>
        <p:nvSpPr>
          <p:cNvPr id="3" name="Content Placeholder 2"/>
          <p:cNvSpPr>
            <a:spLocks noGrp="1"/>
          </p:cNvSpPr>
          <p:nvPr>
            <p:ph sz="half" idx="1" hasCustomPrompt="1"/>
          </p:nvPr>
        </p:nvSpPr>
        <p:spPr>
          <a:xfrm>
            <a:off x="631117" y="1761893"/>
            <a:ext cx="4004871" cy="4189644"/>
          </a:xfrm>
        </p:spPr>
        <p:txBody>
          <a:bodyPr/>
          <a:lstStyle>
            <a:lvl1pPr>
              <a:defRPr sz="1650"/>
            </a:lvl1pPr>
            <a:lvl2pPr marL="410766" indent="-171450">
              <a:defRPr sz="1350"/>
            </a:lvl2pPr>
          </a:lstStyle>
          <a:p>
            <a:pPr lvl="0"/>
            <a:r>
              <a:rPr lang="en-US" noProof="0" dirty="0" smtClean="0"/>
              <a:t>Click to edit Master text styles</a:t>
            </a:r>
          </a:p>
          <a:p>
            <a:pPr lvl="1"/>
            <a:r>
              <a:rPr lang="en-US" noProof="0" dirty="0" smtClean="0"/>
              <a:t>Second level</a:t>
            </a:r>
          </a:p>
        </p:txBody>
      </p:sp>
      <p:sp>
        <p:nvSpPr>
          <p:cNvPr id="4" name="Content Placeholder 3"/>
          <p:cNvSpPr>
            <a:spLocks noGrp="1"/>
          </p:cNvSpPr>
          <p:nvPr>
            <p:ph sz="half" idx="2" hasCustomPrompt="1"/>
          </p:nvPr>
        </p:nvSpPr>
        <p:spPr>
          <a:xfrm>
            <a:off x="4732421" y="1761893"/>
            <a:ext cx="4004871" cy="4189644"/>
          </a:xfrm>
        </p:spPr>
        <p:txBody>
          <a:bodyPr/>
          <a:lstStyle>
            <a:lvl1pPr>
              <a:defRPr sz="1650"/>
            </a:lvl1pPr>
            <a:lvl2pPr marL="416719" indent="-171450">
              <a:defRPr sz="1350"/>
            </a:lvl2pPr>
          </a:lstStyle>
          <a:p>
            <a:pPr lvl="0"/>
            <a:r>
              <a:rPr lang="en-US" noProof="0" dirty="0" smtClean="0"/>
              <a:t>Click to edit Master text styles</a:t>
            </a:r>
          </a:p>
          <a:p>
            <a:pPr lvl="1"/>
            <a:r>
              <a:rPr lang="en-US" noProof="0" dirty="0" smtClean="0"/>
              <a:t>Second level</a:t>
            </a:r>
          </a:p>
        </p:txBody>
      </p:sp>
      <p:sp>
        <p:nvSpPr>
          <p:cNvPr id="5" name="Date Placeholder 4"/>
          <p:cNvSpPr>
            <a:spLocks noGrp="1"/>
          </p:cNvSpPr>
          <p:nvPr>
            <p:ph type="dt" sz="half" idx="10"/>
          </p:nvPr>
        </p:nvSpPr>
        <p:spPr/>
        <p:txBody>
          <a:bodyPr/>
          <a:lstStyle/>
          <a:p>
            <a:fld id="{A1553AFA-C5EB-403F-9BB8-A967C3D6DDCB}" type="datetime4">
              <a:rPr lang="en-US" smtClean="0">
                <a:solidFill>
                  <a:srgbClr val="BABABA"/>
                </a:solidFill>
              </a:rPr>
              <a:pPr/>
              <a:t>October 13, 2016</a:t>
            </a:fld>
            <a:endParaRPr lang="en-US" dirty="0">
              <a:solidFill>
                <a:srgbClr val="BABABA"/>
              </a:solidFill>
            </a:endParaRPr>
          </a:p>
        </p:txBody>
      </p:sp>
      <p:sp>
        <p:nvSpPr>
          <p:cNvPr id="6" name="Footer Placeholder 5"/>
          <p:cNvSpPr>
            <a:spLocks noGrp="1"/>
          </p:cNvSpPr>
          <p:nvPr>
            <p:ph type="ftr" sz="quarter" idx="11"/>
          </p:nvPr>
        </p:nvSpPr>
        <p:spPr/>
        <p:txBody>
          <a:bodyPr/>
          <a:lstStyle/>
          <a:p>
            <a:endParaRPr lang="en-US" dirty="0">
              <a:solidFill>
                <a:srgbClr val="BABABA"/>
              </a:solidFill>
            </a:endParaRPr>
          </a:p>
        </p:txBody>
      </p:sp>
      <p:sp>
        <p:nvSpPr>
          <p:cNvPr id="7" name="Slide Number Placeholder 6"/>
          <p:cNvSpPr>
            <a:spLocks noGrp="1"/>
          </p:cNvSpPr>
          <p:nvPr>
            <p:ph type="sldNum" sz="quarter" idx="12"/>
          </p:nvPr>
        </p:nvSpPr>
        <p:spPr/>
        <p:txBody>
          <a:bodyPr/>
          <a:lstStyle/>
          <a:p>
            <a:fld id="{92E846A6-F7B6-4197-891C-D48D34F2C185}" type="slidenum">
              <a:rPr lang="en-US" smtClean="0">
                <a:solidFill>
                  <a:srgbClr val="BABABA"/>
                </a:solidFill>
              </a:rPr>
              <a:pPr/>
              <a:t>‹#›</a:t>
            </a:fld>
            <a:endParaRPr lang="en-US" dirty="0">
              <a:solidFill>
                <a:srgbClr val="BABABA"/>
              </a:solidFill>
            </a:endParaRPr>
          </a:p>
        </p:txBody>
      </p:sp>
    </p:spTree>
    <p:extLst>
      <p:ext uri="{BB962C8B-B14F-4D97-AF65-F5344CB8AC3E}">
        <p14:creationId xmlns:p14="http://schemas.microsoft.com/office/powerpoint/2010/main" val="625577667"/>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and graph">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smtClean="0"/>
              <a:t>Click to edit Master title style</a:t>
            </a:r>
            <a:endParaRPr lang="en-US" noProof="0" dirty="0"/>
          </a:p>
        </p:txBody>
      </p:sp>
      <p:sp>
        <p:nvSpPr>
          <p:cNvPr id="4" name="Content Placeholder 3"/>
          <p:cNvSpPr>
            <a:spLocks noGrp="1"/>
          </p:cNvSpPr>
          <p:nvPr>
            <p:ph sz="half" idx="2" hasCustomPrompt="1"/>
          </p:nvPr>
        </p:nvSpPr>
        <p:spPr>
          <a:xfrm>
            <a:off x="631522" y="1757492"/>
            <a:ext cx="3868470" cy="4371808"/>
          </a:xfrm>
        </p:spPr>
        <p:txBody>
          <a:bodyPr/>
          <a:lstStyle>
            <a:lvl1pPr>
              <a:defRPr sz="1650"/>
            </a:lvl1pPr>
            <a:lvl2pPr marL="410766" indent="-171450">
              <a:defRPr sz="1350"/>
            </a:lvl2pPr>
          </a:lstStyle>
          <a:p>
            <a:pPr lvl="0"/>
            <a:r>
              <a:rPr lang="en-US" noProof="0" dirty="0" smtClean="0"/>
              <a:t>Click to edit Master text styles</a:t>
            </a:r>
          </a:p>
          <a:p>
            <a:pPr lvl="1"/>
            <a:r>
              <a:rPr lang="en-US" noProof="0" dirty="0" smtClean="0"/>
              <a:t>Second level</a:t>
            </a:r>
          </a:p>
        </p:txBody>
      </p:sp>
      <p:sp>
        <p:nvSpPr>
          <p:cNvPr id="5" name="Date Placeholder 4"/>
          <p:cNvSpPr>
            <a:spLocks noGrp="1"/>
          </p:cNvSpPr>
          <p:nvPr>
            <p:ph type="dt" sz="half" idx="10"/>
          </p:nvPr>
        </p:nvSpPr>
        <p:spPr/>
        <p:txBody>
          <a:bodyPr/>
          <a:lstStyle/>
          <a:p>
            <a:fld id="{B10FB03C-48A8-4942-A38D-E9442F48E421}" type="datetime4">
              <a:rPr lang="en-US" smtClean="0">
                <a:solidFill>
                  <a:srgbClr val="BABABA"/>
                </a:solidFill>
              </a:rPr>
              <a:pPr/>
              <a:t>October 13, 2016</a:t>
            </a:fld>
            <a:endParaRPr lang="en-US" dirty="0">
              <a:solidFill>
                <a:srgbClr val="BABABA"/>
              </a:solidFill>
            </a:endParaRPr>
          </a:p>
        </p:txBody>
      </p:sp>
      <p:sp>
        <p:nvSpPr>
          <p:cNvPr id="6" name="Footer Placeholder 5"/>
          <p:cNvSpPr>
            <a:spLocks noGrp="1"/>
          </p:cNvSpPr>
          <p:nvPr>
            <p:ph type="ftr" sz="quarter" idx="11"/>
          </p:nvPr>
        </p:nvSpPr>
        <p:spPr/>
        <p:txBody>
          <a:bodyPr/>
          <a:lstStyle/>
          <a:p>
            <a:endParaRPr lang="en-US" dirty="0">
              <a:solidFill>
                <a:srgbClr val="BABABA"/>
              </a:solidFill>
            </a:endParaRPr>
          </a:p>
        </p:txBody>
      </p:sp>
      <p:sp>
        <p:nvSpPr>
          <p:cNvPr id="7" name="Slide Number Placeholder 6"/>
          <p:cNvSpPr>
            <a:spLocks noGrp="1"/>
          </p:cNvSpPr>
          <p:nvPr>
            <p:ph type="sldNum" sz="quarter" idx="12"/>
          </p:nvPr>
        </p:nvSpPr>
        <p:spPr/>
        <p:txBody>
          <a:bodyPr/>
          <a:lstStyle/>
          <a:p>
            <a:fld id="{92E846A6-F7B6-4197-891C-D48D34F2C185}" type="slidenum">
              <a:rPr lang="en-US" smtClean="0">
                <a:solidFill>
                  <a:srgbClr val="BABABA"/>
                </a:solidFill>
              </a:rPr>
              <a:pPr/>
              <a:t>‹#›</a:t>
            </a:fld>
            <a:endParaRPr lang="en-US" dirty="0">
              <a:solidFill>
                <a:srgbClr val="BABABA"/>
              </a:solidFill>
            </a:endParaRPr>
          </a:p>
        </p:txBody>
      </p:sp>
      <p:sp>
        <p:nvSpPr>
          <p:cNvPr id="8" name="Platshållare för diagram 7"/>
          <p:cNvSpPr>
            <a:spLocks noGrp="1"/>
          </p:cNvSpPr>
          <p:nvPr>
            <p:ph type="chart" sz="quarter" idx="13" hasCustomPrompt="1"/>
          </p:nvPr>
        </p:nvSpPr>
        <p:spPr>
          <a:xfrm>
            <a:off x="4608005" y="1757326"/>
            <a:ext cx="4126421" cy="4371975"/>
          </a:xfrm>
        </p:spPr>
        <p:txBody>
          <a:bodyPr/>
          <a:lstStyle>
            <a:lvl1pPr>
              <a:defRPr/>
            </a:lvl1pPr>
          </a:lstStyle>
          <a:p>
            <a:r>
              <a:rPr lang="en-US" noProof="0" dirty="0" smtClean="0"/>
              <a:t>Click to edit graph</a:t>
            </a:r>
            <a:endParaRPr lang="en-US" noProof="0" dirty="0"/>
          </a:p>
        </p:txBody>
      </p:sp>
    </p:spTree>
    <p:extLst>
      <p:ext uri="{BB962C8B-B14F-4D97-AF65-F5344CB8AC3E}">
        <p14:creationId xmlns:p14="http://schemas.microsoft.com/office/powerpoint/2010/main" val="2758022287"/>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Graph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smtClean="0"/>
              <a:t>Click to edit Master title style</a:t>
            </a:r>
            <a:endParaRPr lang="en-US" noProof="0" dirty="0"/>
          </a:p>
        </p:txBody>
      </p:sp>
      <p:sp>
        <p:nvSpPr>
          <p:cNvPr id="4" name="Content Placeholder 3"/>
          <p:cNvSpPr>
            <a:spLocks noGrp="1"/>
          </p:cNvSpPr>
          <p:nvPr>
            <p:ph sz="half" idx="2" hasCustomPrompt="1"/>
          </p:nvPr>
        </p:nvSpPr>
        <p:spPr>
          <a:xfrm>
            <a:off x="4850093" y="1758150"/>
            <a:ext cx="3868470" cy="4371808"/>
          </a:xfrm>
        </p:spPr>
        <p:txBody>
          <a:bodyPr/>
          <a:lstStyle>
            <a:lvl1pPr>
              <a:defRPr sz="1650"/>
            </a:lvl1pPr>
            <a:lvl2pPr>
              <a:defRPr sz="1200"/>
            </a:lvl2pPr>
          </a:lstStyle>
          <a:p>
            <a:pPr lvl="0"/>
            <a:r>
              <a:rPr lang="en-US" noProof="0" dirty="0" smtClean="0"/>
              <a:t>Click to edit Master text styles</a:t>
            </a:r>
          </a:p>
          <a:p>
            <a:pPr lvl="1"/>
            <a:r>
              <a:rPr lang="en-US" noProof="0" dirty="0" smtClean="0"/>
              <a:t>Second level</a:t>
            </a:r>
          </a:p>
        </p:txBody>
      </p:sp>
      <p:sp>
        <p:nvSpPr>
          <p:cNvPr id="5" name="Date Placeholder 4"/>
          <p:cNvSpPr>
            <a:spLocks noGrp="1"/>
          </p:cNvSpPr>
          <p:nvPr>
            <p:ph type="dt" sz="half" idx="10"/>
          </p:nvPr>
        </p:nvSpPr>
        <p:spPr/>
        <p:txBody>
          <a:bodyPr/>
          <a:lstStyle/>
          <a:p>
            <a:fld id="{62C15444-5502-45AE-9B09-97974775F623}" type="datetime4">
              <a:rPr lang="en-US" smtClean="0">
                <a:solidFill>
                  <a:srgbClr val="BABABA"/>
                </a:solidFill>
              </a:rPr>
              <a:pPr/>
              <a:t>October 13, 2016</a:t>
            </a:fld>
            <a:endParaRPr lang="en-US" dirty="0">
              <a:solidFill>
                <a:srgbClr val="BABABA"/>
              </a:solidFill>
            </a:endParaRPr>
          </a:p>
        </p:txBody>
      </p:sp>
      <p:sp>
        <p:nvSpPr>
          <p:cNvPr id="6" name="Footer Placeholder 5"/>
          <p:cNvSpPr>
            <a:spLocks noGrp="1"/>
          </p:cNvSpPr>
          <p:nvPr>
            <p:ph type="ftr" sz="quarter" idx="11"/>
          </p:nvPr>
        </p:nvSpPr>
        <p:spPr/>
        <p:txBody>
          <a:bodyPr/>
          <a:lstStyle/>
          <a:p>
            <a:endParaRPr lang="en-US" dirty="0">
              <a:solidFill>
                <a:srgbClr val="BABABA"/>
              </a:solidFill>
            </a:endParaRPr>
          </a:p>
        </p:txBody>
      </p:sp>
      <p:sp>
        <p:nvSpPr>
          <p:cNvPr id="7" name="Slide Number Placeholder 6"/>
          <p:cNvSpPr>
            <a:spLocks noGrp="1"/>
          </p:cNvSpPr>
          <p:nvPr>
            <p:ph type="sldNum" sz="quarter" idx="12"/>
          </p:nvPr>
        </p:nvSpPr>
        <p:spPr/>
        <p:txBody>
          <a:bodyPr/>
          <a:lstStyle/>
          <a:p>
            <a:fld id="{92E846A6-F7B6-4197-891C-D48D34F2C185}" type="slidenum">
              <a:rPr lang="en-US" smtClean="0">
                <a:solidFill>
                  <a:srgbClr val="BABABA"/>
                </a:solidFill>
              </a:rPr>
              <a:pPr/>
              <a:t>‹#›</a:t>
            </a:fld>
            <a:endParaRPr lang="en-US" dirty="0">
              <a:solidFill>
                <a:srgbClr val="BABABA"/>
              </a:solidFill>
            </a:endParaRPr>
          </a:p>
        </p:txBody>
      </p:sp>
      <p:sp>
        <p:nvSpPr>
          <p:cNvPr id="8" name="Platshållare för diagram 7"/>
          <p:cNvSpPr>
            <a:spLocks noGrp="1"/>
          </p:cNvSpPr>
          <p:nvPr>
            <p:ph type="chart" sz="quarter" idx="13" hasCustomPrompt="1"/>
          </p:nvPr>
        </p:nvSpPr>
        <p:spPr>
          <a:xfrm>
            <a:off x="742109" y="1758492"/>
            <a:ext cx="3991910" cy="4371975"/>
          </a:xfrm>
        </p:spPr>
        <p:txBody>
          <a:bodyPr/>
          <a:lstStyle>
            <a:lvl1pPr>
              <a:defRPr/>
            </a:lvl1pPr>
          </a:lstStyle>
          <a:p>
            <a:r>
              <a:rPr lang="en-US" noProof="0" dirty="0" smtClean="0"/>
              <a:t>Click to edit graph</a:t>
            </a:r>
            <a:endParaRPr lang="en-US" noProof="0" dirty="0"/>
          </a:p>
        </p:txBody>
      </p:sp>
    </p:spTree>
    <p:extLst>
      <p:ext uri="{BB962C8B-B14F-4D97-AF65-F5344CB8AC3E}">
        <p14:creationId xmlns:p14="http://schemas.microsoft.com/office/powerpoint/2010/main" val="786798831"/>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9841" y="446233"/>
            <a:ext cx="8104584" cy="1060575"/>
          </a:xfrm>
        </p:spPr>
        <p:txBody>
          <a:bodyPr/>
          <a:lstStyle>
            <a:lvl1pPr>
              <a:defRPr/>
            </a:lvl1pPr>
          </a:lstStyle>
          <a:p>
            <a:r>
              <a:rPr lang="en-US" noProof="0" dirty="0" smtClean="0"/>
              <a:t>Click to edit Master title style</a:t>
            </a:r>
            <a:endParaRPr lang="en-US" noProof="0" dirty="0"/>
          </a:p>
        </p:txBody>
      </p:sp>
      <p:sp>
        <p:nvSpPr>
          <p:cNvPr id="3" name="Text Placeholder 2"/>
          <p:cNvSpPr>
            <a:spLocks noGrp="1"/>
          </p:cNvSpPr>
          <p:nvPr>
            <p:ph type="body" idx="1" hasCustomPrompt="1"/>
          </p:nvPr>
        </p:nvSpPr>
        <p:spPr>
          <a:xfrm>
            <a:off x="629842" y="1353409"/>
            <a:ext cx="4014347" cy="823912"/>
          </a:xfrm>
        </p:spPr>
        <p:txBody>
          <a:bodyPr anchor="b"/>
          <a:lstStyle>
            <a:lvl1pPr marL="0" indent="0">
              <a:buNone/>
              <a:defRPr sz="1800" b="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noProof="0" dirty="0" smtClean="0"/>
              <a:t>Click to edit Master text styles</a:t>
            </a:r>
          </a:p>
        </p:txBody>
      </p:sp>
      <p:sp>
        <p:nvSpPr>
          <p:cNvPr id="4" name="Content Placeholder 3"/>
          <p:cNvSpPr>
            <a:spLocks noGrp="1"/>
          </p:cNvSpPr>
          <p:nvPr>
            <p:ph sz="half" idx="2" hasCustomPrompt="1"/>
          </p:nvPr>
        </p:nvSpPr>
        <p:spPr>
          <a:xfrm>
            <a:off x="629842" y="2201362"/>
            <a:ext cx="4014347" cy="3864023"/>
          </a:xfrm>
        </p:spPr>
        <p:txBody>
          <a:bodyPr/>
          <a:lstStyle>
            <a:lvl1pPr>
              <a:defRPr sz="1500"/>
            </a:lvl1pPr>
            <a:lvl2pPr>
              <a:defRPr sz="1200"/>
            </a:lvl2pPr>
          </a:lstStyle>
          <a:p>
            <a:pPr lvl="0"/>
            <a:r>
              <a:rPr lang="en-US" noProof="0" dirty="0" smtClean="0"/>
              <a:t>Click to edit Master text styles</a:t>
            </a:r>
          </a:p>
          <a:p>
            <a:pPr lvl="1"/>
            <a:r>
              <a:rPr lang="en-US" noProof="0" dirty="0" smtClean="0"/>
              <a:t>Second level</a:t>
            </a:r>
          </a:p>
        </p:txBody>
      </p:sp>
      <p:sp>
        <p:nvSpPr>
          <p:cNvPr id="5" name="Text Placeholder 4"/>
          <p:cNvSpPr>
            <a:spLocks noGrp="1"/>
          </p:cNvSpPr>
          <p:nvPr>
            <p:ph type="body" sz="quarter" idx="3" hasCustomPrompt="1"/>
          </p:nvPr>
        </p:nvSpPr>
        <p:spPr>
          <a:xfrm>
            <a:off x="4732421" y="1353409"/>
            <a:ext cx="4000002" cy="823912"/>
          </a:xfrm>
        </p:spPr>
        <p:txBody>
          <a:bodyPr anchor="b"/>
          <a:lstStyle>
            <a:lvl1pPr marL="0" indent="0">
              <a:buNone/>
              <a:defRPr sz="1800" b="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noProof="0" dirty="0" smtClean="0"/>
              <a:t>Click to edit Master text styles</a:t>
            </a:r>
          </a:p>
        </p:txBody>
      </p:sp>
      <p:sp>
        <p:nvSpPr>
          <p:cNvPr id="6" name="Content Placeholder 5"/>
          <p:cNvSpPr>
            <a:spLocks noGrp="1"/>
          </p:cNvSpPr>
          <p:nvPr>
            <p:ph sz="quarter" idx="4" hasCustomPrompt="1"/>
          </p:nvPr>
        </p:nvSpPr>
        <p:spPr>
          <a:xfrm>
            <a:off x="4732421" y="2201362"/>
            <a:ext cx="4000002" cy="3864023"/>
          </a:xfrm>
        </p:spPr>
        <p:txBody>
          <a:bodyPr/>
          <a:lstStyle>
            <a:lvl1pPr>
              <a:defRPr sz="1500"/>
            </a:lvl1pPr>
            <a:lvl2pPr>
              <a:defRPr sz="1200"/>
            </a:lvl2pPr>
          </a:lstStyle>
          <a:p>
            <a:pPr lvl="0"/>
            <a:r>
              <a:rPr lang="en-US" noProof="0" dirty="0" smtClean="0"/>
              <a:t>Click to edit Master text styles</a:t>
            </a:r>
          </a:p>
          <a:p>
            <a:pPr lvl="1"/>
            <a:r>
              <a:rPr lang="en-US" noProof="0" dirty="0" smtClean="0"/>
              <a:t>Second level</a:t>
            </a:r>
          </a:p>
        </p:txBody>
      </p:sp>
      <p:sp>
        <p:nvSpPr>
          <p:cNvPr id="7" name="Date Placeholder 6"/>
          <p:cNvSpPr>
            <a:spLocks noGrp="1"/>
          </p:cNvSpPr>
          <p:nvPr>
            <p:ph type="dt" sz="half" idx="10"/>
          </p:nvPr>
        </p:nvSpPr>
        <p:spPr/>
        <p:txBody>
          <a:bodyPr/>
          <a:lstStyle/>
          <a:p>
            <a:fld id="{1D471082-27BE-4E86-A720-77FF49E3E6EC}" type="datetime4">
              <a:rPr lang="en-US" smtClean="0">
                <a:solidFill>
                  <a:srgbClr val="BABABA"/>
                </a:solidFill>
              </a:rPr>
              <a:pPr/>
              <a:t>October 13, 2016</a:t>
            </a:fld>
            <a:endParaRPr lang="en-US" dirty="0">
              <a:solidFill>
                <a:srgbClr val="BABABA"/>
              </a:solidFill>
            </a:endParaRPr>
          </a:p>
        </p:txBody>
      </p:sp>
      <p:sp>
        <p:nvSpPr>
          <p:cNvPr id="8" name="Footer Placeholder 7"/>
          <p:cNvSpPr>
            <a:spLocks noGrp="1"/>
          </p:cNvSpPr>
          <p:nvPr>
            <p:ph type="ftr" sz="quarter" idx="11"/>
          </p:nvPr>
        </p:nvSpPr>
        <p:spPr/>
        <p:txBody>
          <a:bodyPr/>
          <a:lstStyle/>
          <a:p>
            <a:endParaRPr lang="en-US" dirty="0">
              <a:solidFill>
                <a:srgbClr val="BABABA"/>
              </a:solidFill>
            </a:endParaRPr>
          </a:p>
        </p:txBody>
      </p:sp>
      <p:sp>
        <p:nvSpPr>
          <p:cNvPr id="9" name="Slide Number Placeholder 8"/>
          <p:cNvSpPr>
            <a:spLocks noGrp="1"/>
          </p:cNvSpPr>
          <p:nvPr>
            <p:ph type="sldNum" sz="quarter" idx="12"/>
          </p:nvPr>
        </p:nvSpPr>
        <p:spPr/>
        <p:txBody>
          <a:bodyPr/>
          <a:lstStyle/>
          <a:p>
            <a:fld id="{92E846A6-F7B6-4197-891C-D48D34F2C185}" type="slidenum">
              <a:rPr lang="en-US" smtClean="0">
                <a:solidFill>
                  <a:srgbClr val="BABABA"/>
                </a:solidFill>
              </a:rPr>
              <a:pPr/>
              <a:t>‹#›</a:t>
            </a:fld>
            <a:endParaRPr lang="en-US" dirty="0">
              <a:solidFill>
                <a:srgbClr val="BABABA"/>
              </a:solidFill>
            </a:endParaRPr>
          </a:p>
        </p:txBody>
      </p:sp>
    </p:spTree>
    <p:extLst>
      <p:ext uri="{BB962C8B-B14F-4D97-AF65-F5344CB8AC3E}">
        <p14:creationId xmlns:p14="http://schemas.microsoft.com/office/powerpoint/2010/main" val="1984024378"/>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Only logotyp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18E1EF-600B-49A0-9658-A1971514704E}" type="datetime4">
              <a:rPr lang="en-US" smtClean="0">
                <a:solidFill>
                  <a:srgbClr val="BABABA"/>
                </a:solidFill>
              </a:rPr>
              <a:pPr/>
              <a:t>October 13, 2016</a:t>
            </a:fld>
            <a:endParaRPr lang="en-US" dirty="0">
              <a:solidFill>
                <a:srgbClr val="BABABA"/>
              </a:solidFill>
            </a:endParaRPr>
          </a:p>
        </p:txBody>
      </p:sp>
      <p:sp>
        <p:nvSpPr>
          <p:cNvPr id="3" name="Footer Placeholder 2"/>
          <p:cNvSpPr>
            <a:spLocks noGrp="1"/>
          </p:cNvSpPr>
          <p:nvPr>
            <p:ph type="ftr" sz="quarter" idx="11"/>
          </p:nvPr>
        </p:nvSpPr>
        <p:spPr/>
        <p:txBody>
          <a:bodyPr/>
          <a:lstStyle/>
          <a:p>
            <a:endParaRPr lang="en-US" dirty="0">
              <a:solidFill>
                <a:srgbClr val="BABABA"/>
              </a:solidFill>
            </a:endParaRPr>
          </a:p>
        </p:txBody>
      </p:sp>
      <p:sp>
        <p:nvSpPr>
          <p:cNvPr id="4" name="Slide Number Placeholder 3"/>
          <p:cNvSpPr>
            <a:spLocks noGrp="1"/>
          </p:cNvSpPr>
          <p:nvPr>
            <p:ph type="sldNum" sz="quarter" idx="12"/>
          </p:nvPr>
        </p:nvSpPr>
        <p:spPr/>
        <p:txBody>
          <a:bodyPr/>
          <a:lstStyle/>
          <a:p>
            <a:fld id="{92E846A6-F7B6-4197-891C-D48D34F2C185}" type="slidenum">
              <a:rPr lang="en-US" smtClean="0">
                <a:solidFill>
                  <a:srgbClr val="BABABA"/>
                </a:solidFill>
              </a:rPr>
              <a:pPr/>
              <a:t>‹#›</a:t>
            </a:fld>
            <a:endParaRPr lang="en-US" dirty="0">
              <a:solidFill>
                <a:srgbClr val="BABABA"/>
              </a:solidFill>
            </a:endParaRPr>
          </a:p>
        </p:txBody>
      </p:sp>
    </p:spTree>
    <p:extLst>
      <p:ext uri="{BB962C8B-B14F-4D97-AF65-F5344CB8AC3E}">
        <p14:creationId xmlns:p14="http://schemas.microsoft.com/office/powerpoint/2010/main" val="3469161524"/>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blank" preserve="1">
  <p:cSld name="Empty">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DC9EEE-2909-432D-BCFC-849B219289A9}" type="datetime4">
              <a:rPr lang="en-US" smtClean="0">
                <a:solidFill>
                  <a:srgbClr val="BABABA"/>
                </a:solidFill>
              </a:rPr>
              <a:pPr/>
              <a:t>October 13, 2016</a:t>
            </a:fld>
            <a:endParaRPr lang="en-US" dirty="0">
              <a:solidFill>
                <a:srgbClr val="BABABA"/>
              </a:solidFill>
            </a:endParaRPr>
          </a:p>
        </p:txBody>
      </p:sp>
      <p:sp>
        <p:nvSpPr>
          <p:cNvPr id="3" name="Footer Placeholder 2"/>
          <p:cNvSpPr>
            <a:spLocks noGrp="1"/>
          </p:cNvSpPr>
          <p:nvPr>
            <p:ph type="ftr" sz="quarter" idx="11"/>
          </p:nvPr>
        </p:nvSpPr>
        <p:spPr/>
        <p:txBody>
          <a:bodyPr/>
          <a:lstStyle/>
          <a:p>
            <a:endParaRPr lang="en-US" dirty="0">
              <a:solidFill>
                <a:srgbClr val="BABABA"/>
              </a:solidFill>
            </a:endParaRPr>
          </a:p>
        </p:txBody>
      </p:sp>
      <p:sp>
        <p:nvSpPr>
          <p:cNvPr id="4" name="Slide Number Placeholder 3"/>
          <p:cNvSpPr>
            <a:spLocks noGrp="1"/>
          </p:cNvSpPr>
          <p:nvPr>
            <p:ph type="sldNum" sz="quarter" idx="12"/>
          </p:nvPr>
        </p:nvSpPr>
        <p:spPr/>
        <p:txBody>
          <a:bodyPr/>
          <a:lstStyle/>
          <a:p>
            <a:fld id="{92E846A6-F7B6-4197-891C-D48D34F2C185}" type="slidenum">
              <a:rPr lang="en-US" smtClean="0">
                <a:solidFill>
                  <a:srgbClr val="BABABA"/>
                </a:solidFill>
              </a:rPr>
              <a:pPr/>
              <a:t>‹#›</a:t>
            </a:fld>
            <a:endParaRPr lang="en-US" dirty="0">
              <a:solidFill>
                <a:srgbClr val="BABABA"/>
              </a:solidFill>
            </a:endParaRPr>
          </a:p>
        </p:txBody>
      </p:sp>
    </p:spTree>
    <p:extLst>
      <p:ext uri="{BB962C8B-B14F-4D97-AF65-F5344CB8AC3E}">
        <p14:creationId xmlns:p14="http://schemas.microsoft.com/office/powerpoint/2010/main" val="2929896075"/>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Elekta logo white">
    <p:bg>
      <p:bgPr>
        <a:solidFill>
          <a:schemeClr val="accent1"/>
        </a:solidFill>
        <a:effectLst/>
      </p:bgPr>
    </p:bg>
    <p:spTree>
      <p:nvGrpSpPr>
        <p:cNvPr id="1" name=""/>
        <p:cNvGrpSpPr/>
        <p:nvPr/>
      </p:nvGrpSpPr>
      <p:grpSpPr>
        <a:xfrm>
          <a:off x="0" y="0"/>
          <a:ext cx="0" cy="0"/>
          <a:chOff x="0" y="0"/>
          <a:chExt cx="0" cy="0"/>
        </a:xfrm>
      </p:grpSpPr>
      <p:pic>
        <p:nvPicPr>
          <p:cNvPr id="6" name="Bildobjekt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754626" y="2528314"/>
            <a:ext cx="3634748" cy="1801372"/>
          </a:xfrm>
          <a:prstGeom prst="rect">
            <a:avLst/>
          </a:prstGeom>
        </p:spPr>
      </p:pic>
    </p:spTree>
    <p:extLst>
      <p:ext uri="{BB962C8B-B14F-4D97-AF65-F5344CB8AC3E}">
        <p14:creationId xmlns:p14="http://schemas.microsoft.com/office/powerpoint/2010/main" val="180240736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2439" y="73027"/>
            <a:ext cx="8291512" cy="112871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73076" y="1558925"/>
            <a:ext cx="4054475" cy="4479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79951" y="1558925"/>
            <a:ext cx="4056063" cy="4479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1211264" y="6399215"/>
            <a:ext cx="1441450" cy="382587"/>
          </a:xfrm>
        </p:spPr>
        <p:txBody>
          <a:bodyPr/>
          <a:lstStyle>
            <a:lvl1pPr>
              <a:defRPr/>
            </a:lvl1pPr>
          </a:lstStyle>
          <a:p>
            <a:endParaRPr lang="en-US" dirty="0">
              <a:solidFill>
                <a:srgbClr val="BABABA"/>
              </a:solidFill>
            </a:endParaRPr>
          </a:p>
        </p:txBody>
      </p:sp>
      <p:sp>
        <p:nvSpPr>
          <p:cNvPr id="6" name="Footer Placeholder 5"/>
          <p:cNvSpPr>
            <a:spLocks noGrp="1"/>
          </p:cNvSpPr>
          <p:nvPr>
            <p:ph type="ftr" sz="quarter" idx="11"/>
          </p:nvPr>
        </p:nvSpPr>
        <p:spPr>
          <a:xfrm>
            <a:off x="2700338" y="6399215"/>
            <a:ext cx="3995737" cy="382587"/>
          </a:xfrm>
        </p:spPr>
        <p:txBody>
          <a:bodyPr/>
          <a:lstStyle>
            <a:lvl1pPr>
              <a:defRPr/>
            </a:lvl1pPr>
          </a:lstStyle>
          <a:p>
            <a:endParaRPr lang="en-US" dirty="0">
              <a:solidFill>
                <a:srgbClr val="BABABA"/>
              </a:solidFill>
            </a:endParaRPr>
          </a:p>
        </p:txBody>
      </p:sp>
      <p:sp>
        <p:nvSpPr>
          <p:cNvPr id="7" name="Slide Number Placeholder 6"/>
          <p:cNvSpPr>
            <a:spLocks noGrp="1"/>
          </p:cNvSpPr>
          <p:nvPr>
            <p:ph type="sldNum" sz="quarter" idx="12"/>
          </p:nvPr>
        </p:nvSpPr>
        <p:spPr>
          <a:xfrm>
            <a:off x="452439" y="6399215"/>
            <a:ext cx="688975" cy="382587"/>
          </a:xfrm>
        </p:spPr>
        <p:txBody>
          <a:bodyPr/>
          <a:lstStyle>
            <a:lvl1pPr>
              <a:defRPr/>
            </a:lvl1pPr>
          </a:lstStyle>
          <a:p>
            <a:fld id="{BF3581BE-FB40-4AAE-95EF-18BFBEC9BB78}" type="slidenum">
              <a:rPr lang="en-US">
                <a:solidFill>
                  <a:srgbClr val="BABABA"/>
                </a:solidFill>
              </a:rPr>
              <a:pPr/>
              <a:t>‹#›</a:t>
            </a:fld>
            <a:endParaRPr lang="en-US" dirty="0">
              <a:solidFill>
                <a:srgbClr val="BABABA"/>
              </a:solidFill>
            </a:endParaRPr>
          </a:p>
        </p:txBody>
      </p:sp>
    </p:spTree>
    <p:extLst>
      <p:ext uri="{BB962C8B-B14F-4D97-AF65-F5344CB8AC3E}">
        <p14:creationId xmlns:p14="http://schemas.microsoft.com/office/powerpoint/2010/main" val="11538848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10/13/2016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10/13/2016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10/13/2016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10/13/2016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image" Target="../media/image1.jpeg"/><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10/13/2016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49" y="447918"/>
            <a:ext cx="8105775" cy="1066131"/>
          </a:xfrm>
          <a:prstGeom prst="rect">
            <a:avLst/>
          </a:prstGeom>
        </p:spPr>
        <p:txBody>
          <a:bodyPr vert="horz" lIns="91440" tIns="45720" rIns="91440" bIns="45720" rtlCol="0" anchor="t" anchorCtr="0">
            <a:normAutofit/>
          </a:bodyPr>
          <a:lstStyle/>
          <a:p>
            <a:r>
              <a:rPr lang="en-US" noProof="0" smtClean="0"/>
              <a:t>Click to edit Master title style</a:t>
            </a:r>
            <a:endParaRPr lang="en-US" noProof="0" dirty="0"/>
          </a:p>
        </p:txBody>
      </p:sp>
      <p:sp>
        <p:nvSpPr>
          <p:cNvPr id="3" name="Text Placeholder 2"/>
          <p:cNvSpPr>
            <a:spLocks noGrp="1"/>
          </p:cNvSpPr>
          <p:nvPr>
            <p:ph type="body" idx="1"/>
          </p:nvPr>
        </p:nvSpPr>
        <p:spPr>
          <a:xfrm>
            <a:off x="628651" y="1712749"/>
            <a:ext cx="8105774" cy="4416551"/>
          </a:xfrm>
          <a:prstGeom prst="rect">
            <a:avLst/>
          </a:prstGeom>
        </p:spPr>
        <p:txBody>
          <a:bodyPr vert="horz" lIns="91440" tIns="45720" rIns="91440" bIns="45720"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p:txBody>
      </p:sp>
      <p:sp>
        <p:nvSpPr>
          <p:cNvPr id="4" name="Date Placeholder 3"/>
          <p:cNvSpPr>
            <a:spLocks noGrp="1"/>
          </p:cNvSpPr>
          <p:nvPr>
            <p:ph type="dt" sz="half" idx="2"/>
          </p:nvPr>
        </p:nvSpPr>
        <p:spPr>
          <a:xfrm>
            <a:off x="3927420" y="6404905"/>
            <a:ext cx="1289162" cy="365125"/>
          </a:xfrm>
          <a:prstGeom prst="rect">
            <a:avLst/>
          </a:prstGeom>
        </p:spPr>
        <p:txBody>
          <a:bodyPr vert="horz" lIns="91440" tIns="45720" rIns="91440" bIns="45720" rtlCol="0" anchor="ctr"/>
          <a:lstStyle>
            <a:lvl1pPr algn="ctr">
              <a:defRPr sz="675" i="1">
                <a:solidFill>
                  <a:schemeClr val="bg2"/>
                </a:solidFill>
                <a:latin typeface="+mn-lt"/>
              </a:defRPr>
            </a:lvl1pPr>
          </a:lstStyle>
          <a:p>
            <a:fld id="{A1D52FF4-9836-48A7-9886-6F45E8A6EB94}" type="datetime4">
              <a:rPr lang="en-US" smtClean="0">
                <a:solidFill>
                  <a:srgbClr val="BABABA"/>
                </a:solidFill>
              </a:rPr>
              <a:pPr/>
              <a:t>October 13, 2016</a:t>
            </a:fld>
            <a:endParaRPr lang="en-US" dirty="0">
              <a:solidFill>
                <a:srgbClr val="BABABA"/>
              </a:solidFill>
            </a:endParaRPr>
          </a:p>
        </p:txBody>
      </p:sp>
      <p:sp>
        <p:nvSpPr>
          <p:cNvPr id="5" name="Footer Placeholder 4"/>
          <p:cNvSpPr>
            <a:spLocks noGrp="1"/>
          </p:cNvSpPr>
          <p:nvPr>
            <p:ph type="ftr" sz="quarter" idx="3"/>
          </p:nvPr>
        </p:nvSpPr>
        <p:spPr>
          <a:xfrm>
            <a:off x="628651" y="6404905"/>
            <a:ext cx="3298769" cy="365125"/>
          </a:xfrm>
          <a:prstGeom prst="rect">
            <a:avLst/>
          </a:prstGeom>
        </p:spPr>
        <p:txBody>
          <a:bodyPr vert="horz" lIns="91440" tIns="45720" rIns="91440" bIns="45720" rtlCol="0" anchor="ctr"/>
          <a:lstStyle>
            <a:lvl1pPr algn="l">
              <a:defRPr sz="675" i="1">
                <a:solidFill>
                  <a:schemeClr val="bg2"/>
                </a:solidFill>
                <a:latin typeface="+mn-lt"/>
              </a:defRPr>
            </a:lvl1pPr>
          </a:lstStyle>
          <a:p>
            <a:endParaRPr lang="en-US" dirty="0">
              <a:solidFill>
                <a:srgbClr val="BABABA"/>
              </a:solidFill>
            </a:endParaRPr>
          </a:p>
        </p:txBody>
      </p:sp>
      <p:sp>
        <p:nvSpPr>
          <p:cNvPr id="6" name="Slide Number Placeholder 5"/>
          <p:cNvSpPr>
            <a:spLocks noGrp="1"/>
          </p:cNvSpPr>
          <p:nvPr>
            <p:ph type="sldNum" sz="quarter" idx="4"/>
          </p:nvPr>
        </p:nvSpPr>
        <p:spPr>
          <a:xfrm>
            <a:off x="126782" y="6404905"/>
            <a:ext cx="371728" cy="365125"/>
          </a:xfrm>
          <a:prstGeom prst="rect">
            <a:avLst/>
          </a:prstGeom>
        </p:spPr>
        <p:txBody>
          <a:bodyPr vert="horz" lIns="91440" tIns="45720" rIns="91440" bIns="45720" rtlCol="0" anchor="ctr"/>
          <a:lstStyle>
            <a:lvl1pPr algn="l">
              <a:defRPr sz="675" i="1">
                <a:solidFill>
                  <a:schemeClr val="bg2"/>
                </a:solidFill>
                <a:latin typeface="+mn-lt"/>
              </a:defRPr>
            </a:lvl1pPr>
          </a:lstStyle>
          <a:p>
            <a:fld id="{92E846A6-F7B6-4197-891C-D48D34F2C185}" type="slidenum">
              <a:rPr lang="en-US" smtClean="0">
                <a:solidFill>
                  <a:srgbClr val="BABABA"/>
                </a:solidFill>
              </a:rPr>
              <a:pPr/>
              <a:t>‹#›</a:t>
            </a:fld>
            <a:endParaRPr lang="en-US" dirty="0">
              <a:solidFill>
                <a:srgbClr val="BABABA"/>
              </a:solidFill>
            </a:endParaRPr>
          </a:p>
        </p:txBody>
      </p:sp>
      <p:sp>
        <p:nvSpPr>
          <p:cNvPr id="15" name="Rektangel 19"/>
          <p:cNvSpPr/>
          <p:nvPr userDrawn="1"/>
        </p:nvSpPr>
        <p:spPr>
          <a:xfrm>
            <a:off x="0" y="1125"/>
            <a:ext cx="9144000" cy="6696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prstClr val="white"/>
              </a:solidFill>
            </a:endParaRPr>
          </a:p>
        </p:txBody>
      </p:sp>
      <p:cxnSp>
        <p:nvCxnSpPr>
          <p:cNvPr id="19" name="Rak 18"/>
          <p:cNvCxnSpPr/>
          <p:nvPr userDrawn="1"/>
        </p:nvCxnSpPr>
        <p:spPr>
          <a:xfrm>
            <a:off x="0" y="6267451"/>
            <a:ext cx="9136035" cy="0"/>
          </a:xfrm>
          <a:prstGeom prst="line">
            <a:avLst/>
          </a:prstGeom>
          <a:ln w="6350">
            <a:solidFill>
              <a:srgbClr val="BFBFC1"/>
            </a:solidFill>
          </a:ln>
        </p:spPr>
        <p:style>
          <a:lnRef idx="1">
            <a:schemeClr val="accent1"/>
          </a:lnRef>
          <a:fillRef idx="0">
            <a:schemeClr val="accent1"/>
          </a:fillRef>
          <a:effectRef idx="0">
            <a:schemeClr val="accent1"/>
          </a:effectRef>
          <a:fontRef idx="minor">
            <a:schemeClr val="tx1"/>
          </a:fontRef>
        </p:style>
      </p:cxnSp>
      <p:pic>
        <p:nvPicPr>
          <p:cNvPr id="7" name="Bildobjekt 6"/>
          <p:cNvPicPr>
            <a:picLocks noChangeAspect="1"/>
          </p:cNvPicPr>
          <p:nvPr userDrawn="1"/>
        </p:nvPicPr>
        <p:blipFill>
          <a:blip r:embed="rId21" cstate="print">
            <a:extLst>
              <a:ext uri="{28A0092B-C50C-407E-A947-70E740481C1C}">
                <a14:useLocalDpi xmlns:a14="http://schemas.microsoft.com/office/drawing/2010/main" val="0"/>
              </a:ext>
            </a:extLst>
          </a:blip>
          <a:stretch>
            <a:fillRect/>
          </a:stretch>
        </p:blipFill>
        <p:spPr>
          <a:xfrm>
            <a:off x="8004655" y="6364706"/>
            <a:ext cx="746438" cy="389989"/>
          </a:xfrm>
          <a:prstGeom prst="rect">
            <a:avLst/>
          </a:prstGeom>
        </p:spPr>
      </p:pic>
    </p:spTree>
    <p:extLst>
      <p:ext uri="{BB962C8B-B14F-4D97-AF65-F5344CB8AC3E}">
        <p14:creationId xmlns:p14="http://schemas.microsoft.com/office/powerpoint/2010/main" val="384579378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iming>
    <p:tnLst>
      <p:par>
        <p:cTn id="1" dur="indefinite" restart="never" nodeType="tmRoot"/>
      </p:par>
    </p:tnLst>
  </p:timing>
  <p:hf hdr="0" ftr="0" dt="0"/>
  <p:txStyles>
    <p:titleStyle>
      <a:lvl1pPr algn="l" defTabSz="685800" rtl="0" eaLnBrk="1" latinLnBrk="0" hangingPunct="1">
        <a:lnSpc>
          <a:spcPct val="90000"/>
        </a:lnSpc>
        <a:spcBef>
          <a:spcPct val="0"/>
        </a:spcBef>
        <a:buNone/>
        <a:defRPr sz="2550" kern="1200">
          <a:solidFill>
            <a:schemeClr val="accent1"/>
          </a:solidFill>
          <a:latin typeface="+mn-lt"/>
          <a:ea typeface="+mj-ea"/>
          <a:cs typeface="+mj-cs"/>
        </a:defRPr>
      </a:lvl1pPr>
    </p:titleStyle>
    <p:bodyStyle>
      <a:lvl1pPr marL="171450" indent="-171450" algn="l" defTabSz="685800" rtl="0" eaLnBrk="1" latinLnBrk="0" hangingPunct="1">
        <a:lnSpc>
          <a:spcPct val="95000"/>
        </a:lnSpc>
        <a:spcBef>
          <a:spcPts val="675"/>
        </a:spcBef>
        <a:spcAft>
          <a:spcPts val="450"/>
        </a:spcAft>
        <a:buClr>
          <a:schemeClr val="accent1"/>
        </a:buClr>
        <a:buSzPct val="80000"/>
        <a:buFont typeface="Calibri" panose="020F0502020204030204" pitchFamily="34" charset="0"/>
        <a:buChar char="•"/>
        <a:defRPr sz="1950" kern="1200">
          <a:solidFill>
            <a:srgbClr val="3F3F3F"/>
          </a:solidFill>
          <a:latin typeface="+mn-lt"/>
          <a:ea typeface="+mn-ea"/>
          <a:cs typeface="+mn-cs"/>
        </a:defRPr>
      </a:lvl1pPr>
      <a:lvl2pPr marL="442913" indent="-171450" algn="l" defTabSz="685800" rtl="0" eaLnBrk="1" latinLnBrk="0" hangingPunct="1">
        <a:lnSpc>
          <a:spcPct val="95000"/>
        </a:lnSpc>
        <a:spcBef>
          <a:spcPts val="0"/>
        </a:spcBef>
        <a:spcAft>
          <a:spcPts val="225"/>
        </a:spcAft>
        <a:buClr>
          <a:schemeClr val="tx2"/>
        </a:buClr>
        <a:buFont typeface="Calibri Light" panose="020F0302020204030204" pitchFamily="34" charset="0"/>
        <a:buChar char="−"/>
        <a:defRPr sz="1500" kern="1200">
          <a:solidFill>
            <a:schemeClr val="tx2"/>
          </a:solidFill>
          <a:latin typeface="+mn-lt"/>
          <a:ea typeface="+mn-ea"/>
          <a:cs typeface="+mn-cs"/>
        </a:defRPr>
      </a:lvl2pPr>
      <a:lvl3pPr marL="697706" indent="-171450" algn="l" defTabSz="685800" rtl="0" eaLnBrk="1" latinLnBrk="0" hangingPunct="1">
        <a:lnSpc>
          <a:spcPct val="95000"/>
        </a:lnSpc>
        <a:spcBef>
          <a:spcPts val="0"/>
        </a:spcBef>
        <a:spcAft>
          <a:spcPts val="225"/>
        </a:spcAft>
        <a:buClr>
          <a:schemeClr val="tx2"/>
        </a:buClr>
        <a:buFont typeface="Calibri Light" panose="020F0302020204030204" pitchFamily="34" charset="0"/>
        <a:buChar char="−"/>
        <a:defRPr sz="1200" kern="1200">
          <a:solidFill>
            <a:schemeClr val="tx2"/>
          </a:solidFill>
          <a:latin typeface="+mn-lt"/>
          <a:ea typeface="+mn-ea"/>
          <a:cs typeface="+mn-cs"/>
        </a:defRPr>
      </a:lvl3pPr>
      <a:lvl4pPr marL="952500" indent="-171450" algn="l" defTabSz="685800" rtl="0" eaLnBrk="1" latinLnBrk="0" hangingPunct="1">
        <a:lnSpc>
          <a:spcPct val="95000"/>
        </a:lnSpc>
        <a:spcBef>
          <a:spcPts val="0"/>
        </a:spcBef>
        <a:spcAft>
          <a:spcPts val="225"/>
        </a:spcAft>
        <a:buClr>
          <a:schemeClr val="tx2"/>
        </a:buClr>
        <a:buFont typeface="Calibri Light" panose="020F0302020204030204" pitchFamily="34" charset="0"/>
        <a:buChar char="−"/>
        <a:tabLst/>
        <a:defRPr sz="1200" kern="1200">
          <a:solidFill>
            <a:schemeClr val="tx2"/>
          </a:solidFill>
          <a:latin typeface="+mn-lt"/>
          <a:ea typeface="+mn-ea"/>
          <a:cs typeface="+mn-cs"/>
        </a:defRPr>
      </a:lvl4pPr>
      <a:lvl5pPr marL="1201341" indent="-171450" algn="l" defTabSz="685800" rtl="0" eaLnBrk="1" latinLnBrk="0" hangingPunct="1">
        <a:lnSpc>
          <a:spcPct val="95000"/>
        </a:lnSpc>
        <a:spcBef>
          <a:spcPts val="0"/>
        </a:spcBef>
        <a:spcAft>
          <a:spcPts val="225"/>
        </a:spcAft>
        <a:buClr>
          <a:schemeClr val="tx2"/>
        </a:buClr>
        <a:buFont typeface="Calibri Light" panose="020F0302020204030204" pitchFamily="34" charset="0"/>
        <a:buChar char="−"/>
        <a:defRPr sz="12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534">
          <p15:clr>
            <a:srgbClr val="F26B43"/>
          </p15:clr>
        </p15:guide>
        <p15:guide id="2" pos="592">
          <p15:clr>
            <a:srgbClr val="F26B43"/>
          </p15:clr>
        </p15:guide>
        <p15:guide id="3" pos="7343">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3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png"/><Relationship Id="rId1" Type="http://schemas.openxmlformats.org/officeDocument/2006/relationships/slideLayout" Target="../slideLayouts/slideLayout23.xml"/><Relationship Id="rId5" Type="http://schemas.openxmlformats.org/officeDocument/2006/relationships/image" Target="../media/image33.jpeg"/><Relationship Id="rId4" Type="http://schemas.openxmlformats.org/officeDocument/2006/relationships/image" Target="../media/image32.jpeg"/></Relationships>
</file>

<file path=ppt/slides/_rels/slide18.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4.xml"/><Relationship Id="rId1" Type="http://schemas.openxmlformats.org/officeDocument/2006/relationships/slideLayout" Target="../slideLayouts/slideLayout26.xml"/><Relationship Id="rId4" Type="http://schemas.openxmlformats.org/officeDocument/2006/relationships/image" Target="../media/image35.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14.xml"/><Relationship Id="rId6" Type="http://schemas.openxmlformats.org/officeDocument/2006/relationships/image" Target="../media/image39.png"/><Relationship Id="rId5" Type="http://schemas.openxmlformats.org/officeDocument/2006/relationships/image" Target="../media/image38.jpeg"/><Relationship Id="rId4" Type="http://schemas.openxmlformats.org/officeDocument/2006/relationships/image" Target="../media/image37.jpeg"/></Relationships>
</file>

<file path=ppt/slides/_rels/slide2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7.xml"/></Relationships>
</file>

<file path=ppt/slides/_rels/slide22.x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slideLayout" Target="../slideLayouts/slideLayout27.xml"/></Relationships>
</file>

<file path=ppt/slides/_rels/slide23.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42.emf"/><Relationship Id="rId1" Type="http://schemas.openxmlformats.org/officeDocument/2006/relationships/slideLayout" Target="../slideLayouts/slideLayout2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g"/><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jpeg"/><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2.xml"/></Relationships>
</file>

<file path=ppt/slides/_rels/slide29.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30.xml.rels><?xml version="1.0" encoding="UTF-8" standalone="yes"?>
<Relationships xmlns="http://schemas.openxmlformats.org/package/2006/relationships"><Relationship Id="rId2" Type="http://schemas.openxmlformats.org/officeDocument/2006/relationships/image" Target="../media/image51.emf"/><Relationship Id="rId1" Type="http://schemas.openxmlformats.org/officeDocument/2006/relationships/slideLayout" Target="../slideLayouts/slideLayout22.xml"/></Relationships>
</file>

<file path=ppt/slides/_rels/slide31.xml.rels><?xml version="1.0" encoding="UTF-8" standalone="yes"?>
<Relationships xmlns="http://schemas.openxmlformats.org/package/2006/relationships"><Relationship Id="rId3" Type="http://schemas.openxmlformats.org/officeDocument/2006/relationships/image" Target="../media/image53.jpg"/><Relationship Id="rId7" Type="http://schemas.openxmlformats.org/officeDocument/2006/relationships/image" Target="../media/image57.jpg"/><Relationship Id="rId2" Type="http://schemas.openxmlformats.org/officeDocument/2006/relationships/image" Target="../media/image52.jpg"/><Relationship Id="rId1" Type="http://schemas.openxmlformats.org/officeDocument/2006/relationships/slideLayout" Target="../slideLayouts/slideLayout13.xml"/><Relationship Id="rId6" Type="http://schemas.openxmlformats.org/officeDocument/2006/relationships/image" Target="../media/image56.jpg"/><Relationship Id="rId5" Type="http://schemas.openxmlformats.org/officeDocument/2006/relationships/image" Target="../media/image55.jpg"/><Relationship Id="rId4" Type="http://schemas.openxmlformats.org/officeDocument/2006/relationships/image" Target="../media/image54.jpg"/></Relationships>
</file>

<file path=ppt/slides/_rels/slide32.xml.rels><?xml version="1.0" encoding="UTF-8" standalone="yes"?>
<Relationships xmlns="http://schemas.openxmlformats.org/package/2006/relationships"><Relationship Id="rId2" Type="http://schemas.openxmlformats.org/officeDocument/2006/relationships/image" Target="../media/image58.emf"/><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14.xml"/><Relationship Id="rId5" Type="http://schemas.openxmlformats.org/officeDocument/2006/relationships/image" Target="../media/image22.pn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notesSlide" Target="../notesSlides/notesSlide6.xml"/><Relationship Id="rId7" Type="http://schemas.openxmlformats.org/officeDocument/2006/relationships/image" Target="../media/image24.wmf"/><Relationship Id="rId2" Type="http://schemas.openxmlformats.org/officeDocument/2006/relationships/slideLayout" Target="../slideLayouts/slideLayout16.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23.wmf"/><Relationship Id="rId4" Type="http://schemas.openxmlformats.org/officeDocument/2006/relationships/oleObject" Target="../embeddings/oleObject1.bin"/><Relationship Id="rId9" Type="http://schemas.openxmlformats.org/officeDocument/2006/relationships/comments" Target="../comments/comment1.xml"/></Relationships>
</file>

<file path=ppt/slides/_rels/slide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3734907" y="2348880"/>
            <a:ext cx="4413445" cy="1566174"/>
          </a:xfrm>
          <a:prstGeom prst="rect">
            <a:avLst/>
          </a:prstGeom>
        </p:spPr>
        <p:txBody>
          <a:bodyPr vert="horz" lIns="68580" tIns="34290" rIns="68580" bIns="34290" rtlCol="0" anchor="ctr" anchorCtr="0">
            <a:normAutofit/>
          </a:bodyPr>
          <a:lstStyle>
            <a:lvl1pPr algn="ctr" defTabSz="914400" rtl="0" eaLnBrk="1" latinLnBrk="0" hangingPunct="1">
              <a:lnSpc>
                <a:spcPct val="95000"/>
              </a:lnSpc>
              <a:spcBef>
                <a:spcPct val="0"/>
              </a:spcBef>
              <a:buNone/>
              <a:defRPr sz="4800" kern="1200">
                <a:solidFill>
                  <a:schemeClr val="accent1"/>
                </a:solidFill>
                <a:effectLst>
                  <a:outerShdw blurRad="50800" dist="25400" dir="2700000" algn="tl" rotWithShape="0">
                    <a:prstClr val="black">
                      <a:alpha val="30000"/>
                    </a:prstClr>
                  </a:outerShdw>
                </a:effectLst>
                <a:latin typeface="+mn-lt"/>
                <a:ea typeface="+mj-ea"/>
                <a:cs typeface="+mj-cs"/>
              </a:defRPr>
            </a:lvl1pPr>
          </a:lstStyle>
          <a:p>
            <a:r>
              <a:rPr lang="en-US" sz="3600" smtClean="0">
                <a:solidFill>
                  <a:srgbClr val="009FE3"/>
                </a:solidFill>
              </a:rPr>
              <a:t>News in </a:t>
            </a:r>
            <a:r>
              <a:rPr lang="en-US" sz="3600" dirty="0" smtClean="0">
                <a:solidFill>
                  <a:srgbClr val="009FE3"/>
                </a:solidFill>
              </a:rPr>
              <a:t>radiotherapy from Elekta</a:t>
            </a:r>
            <a:endParaRPr lang="en-US" sz="1425" dirty="0">
              <a:solidFill>
                <a:srgbClr val="009FE3"/>
              </a:solidFill>
            </a:endParaRPr>
          </a:p>
        </p:txBody>
      </p:sp>
      <p:sp>
        <p:nvSpPr>
          <p:cNvPr id="4" name="Platshållare för bildnummer 3"/>
          <p:cNvSpPr>
            <a:spLocks noGrp="1"/>
          </p:cNvSpPr>
          <p:nvPr>
            <p:ph type="sldNum" sz="quarter" idx="12"/>
          </p:nvPr>
        </p:nvSpPr>
        <p:spPr/>
        <p:txBody>
          <a:bodyPr/>
          <a:lstStyle/>
          <a:p>
            <a:fld id="{92E846A6-F7B6-4197-891C-D48D34F2C185}" type="slidenum">
              <a:rPr lang="en-US" smtClean="0">
                <a:solidFill>
                  <a:srgbClr val="BABABA"/>
                </a:solidFill>
              </a:rPr>
              <a:pPr/>
              <a:t>1</a:t>
            </a:fld>
            <a:endParaRPr lang="en-US" dirty="0">
              <a:solidFill>
                <a:srgbClr val="BABABA"/>
              </a:solidFill>
            </a:endParaRPr>
          </a:p>
        </p:txBody>
      </p:sp>
    </p:spTree>
    <p:extLst>
      <p:ext uri="{BB962C8B-B14F-4D97-AF65-F5344CB8AC3E}">
        <p14:creationId xmlns:p14="http://schemas.microsoft.com/office/powerpoint/2010/main" val="50282246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3734907" y="2348881"/>
            <a:ext cx="4413445" cy="1406465"/>
          </a:xfrm>
          <a:prstGeom prst="rect">
            <a:avLst/>
          </a:prstGeom>
        </p:spPr>
        <p:txBody>
          <a:bodyPr vert="horz" lIns="68580" tIns="34290" rIns="68580" bIns="34290" rtlCol="0" anchor="ctr" anchorCtr="0">
            <a:normAutofit/>
          </a:bodyPr>
          <a:lstStyle>
            <a:lvl1pPr algn="ctr" defTabSz="914400" rtl="0" eaLnBrk="1" latinLnBrk="0" hangingPunct="1">
              <a:lnSpc>
                <a:spcPct val="95000"/>
              </a:lnSpc>
              <a:spcBef>
                <a:spcPct val="0"/>
              </a:spcBef>
              <a:buNone/>
              <a:defRPr sz="4800" kern="1200">
                <a:solidFill>
                  <a:schemeClr val="accent1"/>
                </a:solidFill>
                <a:effectLst>
                  <a:outerShdw blurRad="50800" dist="25400" dir="2700000" algn="tl" rotWithShape="0">
                    <a:prstClr val="black">
                      <a:alpha val="30000"/>
                    </a:prstClr>
                  </a:outerShdw>
                </a:effectLst>
                <a:latin typeface="+mn-lt"/>
                <a:ea typeface="+mj-ea"/>
                <a:cs typeface="+mj-cs"/>
              </a:defRPr>
            </a:lvl1pPr>
          </a:lstStyle>
          <a:p>
            <a:r>
              <a:rPr lang="en-US" sz="3600" dirty="0" smtClean="0"/>
              <a:t>Versa HD</a:t>
            </a:r>
            <a:endParaRPr lang="en-US" sz="3600" dirty="0"/>
          </a:p>
        </p:txBody>
      </p:sp>
      <p:sp>
        <p:nvSpPr>
          <p:cNvPr id="4" name="Platshållare för bildnummer 3"/>
          <p:cNvSpPr>
            <a:spLocks noGrp="1"/>
          </p:cNvSpPr>
          <p:nvPr>
            <p:ph type="sldNum" sz="quarter" idx="12"/>
          </p:nvPr>
        </p:nvSpPr>
        <p:spPr/>
        <p:txBody>
          <a:bodyPr/>
          <a:lstStyle/>
          <a:p>
            <a:fld id="{92E846A6-F7B6-4197-891C-D48D34F2C185}" type="slidenum">
              <a:rPr lang="en-US" noProof="0" smtClean="0"/>
              <a:pPr/>
              <a:t>10</a:t>
            </a:fld>
            <a:endParaRPr lang="en-US" noProof="0" dirty="0"/>
          </a:p>
        </p:txBody>
      </p:sp>
    </p:spTree>
    <p:extLst>
      <p:ext uri="{BB962C8B-B14F-4D97-AF65-F5344CB8AC3E}">
        <p14:creationId xmlns:p14="http://schemas.microsoft.com/office/powerpoint/2010/main" val="74544730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čísla snímky 1"/>
          <p:cNvSpPr>
            <a:spLocks noGrp="1"/>
          </p:cNvSpPr>
          <p:nvPr>
            <p:ph type="sldNum" sz="quarter" idx="12"/>
          </p:nvPr>
        </p:nvSpPr>
        <p:spPr/>
        <p:txBody>
          <a:bodyPr/>
          <a:lstStyle/>
          <a:p>
            <a:fld id="{92E846A6-F7B6-4197-891C-D48D34F2C185}" type="slidenum">
              <a:rPr lang="en-US" smtClean="0">
                <a:solidFill>
                  <a:srgbClr val="BABABA"/>
                </a:solidFill>
              </a:rPr>
              <a:pPr/>
              <a:t>11</a:t>
            </a:fld>
            <a:endParaRPr lang="en-US" dirty="0">
              <a:solidFill>
                <a:srgbClr val="BABABA"/>
              </a:solidFill>
            </a:endParaRPr>
          </a:p>
        </p:txBody>
      </p:sp>
      <p:pic>
        <p:nvPicPr>
          <p:cNvPr id="4" name="Picture 8" descr="Elekta_VersaHD_74_RKP.JPG"/>
          <p:cNvPicPr>
            <a:picLocks noChangeAspect="1"/>
          </p:cNvPicPr>
          <p:nvPr/>
        </p:nvPicPr>
        <p:blipFill>
          <a:blip r:embed="rId2" cstate="screen"/>
          <a:stretch>
            <a:fillRect/>
          </a:stretch>
        </p:blipFill>
        <p:spPr>
          <a:xfrm>
            <a:off x="228600" y="-8709"/>
            <a:ext cx="8458200" cy="5723709"/>
          </a:xfrm>
          <a:prstGeom prst="rect">
            <a:avLst/>
          </a:prstGeom>
        </p:spPr>
      </p:pic>
    </p:spTree>
    <p:extLst>
      <p:ext uri="{BB962C8B-B14F-4D97-AF65-F5344CB8AC3E}">
        <p14:creationId xmlns:p14="http://schemas.microsoft.com/office/powerpoint/2010/main" val="3276601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important?</a:t>
            </a:r>
            <a:endParaRPr lang="en-US" dirty="0"/>
          </a:p>
        </p:txBody>
      </p:sp>
      <p:graphicFrame>
        <p:nvGraphicFramePr>
          <p:cNvPr id="6" name="Diagram 5"/>
          <p:cNvGraphicFramePr/>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924864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43306" y="1428736"/>
            <a:ext cx="5169766" cy="4643470"/>
          </a:xfrm>
          <a:noFill/>
        </p:spPr>
        <p:txBody>
          <a:bodyPr>
            <a:normAutofit/>
          </a:bodyPr>
          <a:lstStyle/>
          <a:p>
            <a:r>
              <a:rPr lang="en-US" sz="2800" dirty="0" smtClean="0"/>
              <a:t>High uptime (98.5% – 99.5%)</a:t>
            </a:r>
          </a:p>
          <a:p>
            <a:r>
              <a:rPr lang="en-US" sz="2800" dirty="0" smtClean="0"/>
              <a:t>Long warranties</a:t>
            </a:r>
          </a:p>
          <a:p>
            <a:pPr lvl="1"/>
            <a:r>
              <a:rPr lang="en-US" sz="2400" dirty="0" smtClean="0"/>
              <a:t>Waveguide 20 years</a:t>
            </a:r>
          </a:p>
          <a:p>
            <a:pPr lvl="1"/>
            <a:r>
              <a:rPr lang="en-US" sz="2400" dirty="0" smtClean="0"/>
              <a:t>MV &amp; kV imaging 2 years</a:t>
            </a:r>
          </a:p>
          <a:p>
            <a:pPr lvl="1"/>
            <a:r>
              <a:rPr lang="en-US" sz="2400" dirty="0" smtClean="0"/>
              <a:t>Magnetron 2 years</a:t>
            </a:r>
          </a:p>
          <a:p>
            <a:r>
              <a:rPr lang="en-US" sz="2800" dirty="0" smtClean="0"/>
              <a:t>Low energy consumption</a:t>
            </a:r>
          </a:p>
          <a:p>
            <a:pPr lvl="1"/>
            <a:r>
              <a:rPr lang="en-US" sz="2400" dirty="0" smtClean="0"/>
              <a:t>30% less</a:t>
            </a:r>
          </a:p>
          <a:p>
            <a:r>
              <a:rPr lang="en-US" sz="2800" dirty="0" smtClean="0"/>
              <a:t>IntelliMax remote service</a:t>
            </a:r>
          </a:p>
        </p:txBody>
      </p:sp>
      <p:grpSp>
        <p:nvGrpSpPr>
          <p:cNvPr id="2" name="Group 7"/>
          <p:cNvGrpSpPr/>
          <p:nvPr/>
        </p:nvGrpSpPr>
        <p:grpSpPr>
          <a:xfrm>
            <a:off x="900000" y="1800000"/>
            <a:ext cx="1584960" cy="1584960"/>
            <a:chOff x="1402080" y="386080"/>
            <a:chExt cx="1584960" cy="1584960"/>
          </a:xfrm>
        </p:grpSpPr>
        <p:sp>
          <p:nvSpPr>
            <p:cNvPr id="9" name="Rounded Rectangle 8"/>
            <p:cNvSpPr/>
            <p:nvPr/>
          </p:nvSpPr>
          <p:spPr>
            <a:xfrm>
              <a:off x="1402080" y="386080"/>
              <a:ext cx="1584960" cy="158496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Rounded Rectangle 4"/>
            <p:cNvSpPr/>
            <p:nvPr/>
          </p:nvSpPr>
          <p:spPr>
            <a:xfrm>
              <a:off x="1479451" y="463451"/>
              <a:ext cx="1430218" cy="143021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n-US" sz="2300" kern="1200" dirty="0" smtClean="0"/>
                <a:t>Cost</a:t>
              </a:r>
              <a:endParaRPr lang="en-US" sz="2300" kern="1200" dirty="0"/>
            </a:p>
          </p:txBody>
        </p:sp>
      </p:grpSp>
      <p:sp>
        <p:nvSpPr>
          <p:cNvPr id="11" name="Title 1"/>
          <p:cNvSpPr>
            <a:spLocks noGrp="1"/>
          </p:cNvSpPr>
          <p:nvPr>
            <p:ph type="title"/>
          </p:nvPr>
        </p:nvSpPr>
        <p:spPr>
          <a:xfrm>
            <a:off x="452438" y="73025"/>
            <a:ext cx="8291512" cy="1128713"/>
          </a:xfrm>
        </p:spPr>
        <p:txBody>
          <a:bodyPr/>
          <a:lstStyle/>
          <a:p>
            <a:r>
              <a:rPr lang="en-US" dirty="0" smtClean="0"/>
              <a:t>What is important?</a:t>
            </a:r>
            <a:endParaRPr lang="en-US" dirty="0"/>
          </a:p>
        </p:txBody>
      </p:sp>
    </p:spTree>
    <p:extLst>
      <p:ext uri="{BB962C8B-B14F-4D97-AF65-F5344CB8AC3E}">
        <p14:creationId xmlns:p14="http://schemas.microsoft.com/office/powerpoint/2010/main" val="3624208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down)">
                                      <p:cBhvr>
                                        <p:cTn id="15" dur="500"/>
                                        <p:tgtEl>
                                          <p:spTgt spid="3">
                                            <p:txEl>
                                              <p:pRg st="2" end="2"/>
                                            </p:tx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wipe(down)">
                                      <p:cBhvr>
                                        <p:cTn id="18" dur="500"/>
                                        <p:tgtEl>
                                          <p:spTgt spid="3">
                                            <p:txEl>
                                              <p:pRg st="3" end="3"/>
                                            </p:txEl>
                                          </p:spTgt>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wipe(down)">
                                      <p:cBhvr>
                                        <p:cTn id="21" dur="5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wipe(down)">
                                      <p:cBhvr>
                                        <p:cTn id="26" dur="500"/>
                                        <p:tgtEl>
                                          <p:spTgt spid="3">
                                            <p:txEl>
                                              <p:pRg st="5" end="5"/>
                                            </p:txEl>
                                          </p:spTgt>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wipe(down)">
                                      <p:cBhvr>
                                        <p:cTn id="29" dur="500"/>
                                        <p:tgtEl>
                                          <p:spTgt spid="3">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wipe(down)">
                                      <p:cBhvr>
                                        <p:cTn id="34"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43306" y="1428736"/>
            <a:ext cx="5169766" cy="4643470"/>
          </a:xfrm>
          <a:noFill/>
        </p:spPr>
        <p:txBody>
          <a:bodyPr>
            <a:normAutofit/>
          </a:bodyPr>
          <a:lstStyle/>
          <a:p>
            <a:r>
              <a:rPr lang="en-US" sz="2800" dirty="0" smtClean="0"/>
              <a:t>User Friendliness</a:t>
            </a:r>
          </a:p>
          <a:p>
            <a:pPr lvl="1"/>
            <a:r>
              <a:rPr lang="en-US" sz="2400" dirty="0" smtClean="0"/>
              <a:t>Lowest isocenter</a:t>
            </a:r>
          </a:p>
          <a:p>
            <a:pPr lvl="1"/>
            <a:r>
              <a:rPr lang="en-US" sz="2400" dirty="0" smtClean="0"/>
              <a:t>Biggest clearance</a:t>
            </a:r>
          </a:p>
          <a:p>
            <a:pPr lvl="1"/>
            <a:r>
              <a:rPr lang="en-US" sz="2400" dirty="0" smtClean="0"/>
              <a:t>The most silent linac</a:t>
            </a:r>
          </a:p>
          <a:p>
            <a:pPr marL="271463" lvl="1" indent="0">
              <a:buNone/>
            </a:pPr>
            <a:endParaRPr lang="en-US" sz="2400" dirty="0" smtClean="0"/>
          </a:p>
          <a:p>
            <a:r>
              <a:rPr lang="en-US" sz="2800" dirty="0" smtClean="0"/>
              <a:t>Speed</a:t>
            </a:r>
          </a:p>
          <a:p>
            <a:pPr lvl="1"/>
            <a:r>
              <a:rPr lang="en-US" sz="2400" dirty="0" smtClean="0"/>
              <a:t>VMAT delivery</a:t>
            </a:r>
          </a:p>
          <a:p>
            <a:pPr lvl="1"/>
            <a:r>
              <a:rPr lang="en-US" sz="2400" dirty="0" smtClean="0"/>
              <a:t>Integrity control system</a:t>
            </a:r>
          </a:p>
          <a:p>
            <a:pPr lvl="1"/>
            <a:r>
              <a:rPr lang="en-US" sz="2400" dirty="0" smtClean="0"/>
              <a:t>High Dose Rate mode (FFF)</a:t>
            </a:r>
          </a:p>
          <a:p>
            <a:pPr lvl="1"/>
            <a:r>
              <a:rPr lang="en-US" sz="2400" dirty="0" smtClean="0"/>
              <a:t>Agility MLC</a:t>
            </a:r>
          </a:p>
          <a:p>
            <a:endParaRPr lang="en-US" sz="2800" dirty="0" smtClean="0"/>
          </a:p>
        </p:txBody>
      </p:sp>
      <p:sp>
        <p:nvSpPr>
          <p:cNvPr id="11" name="Title 1"/>
          <p:cNvSpPr>
            <a:spLocks noGrp="1"/>
          </p:cNvSpPr>
          <p:nvPr>
            <p:ph type="title"/>
          </p:nvPr>
        </p:nvSpPr>
        <p:spPr>
          <a:xfrm>
            <a:off x="452438" y="73025"/>
            <a:ext cx="8291512" cy="1128713"/>
          </a:xfrm>
        </p:spPr>
        <p:txBody>
          <a:bodyPr/>
          <a:lstStyle/>
          <a:p>
            <a:r>
              <a:rPr lang="en-US" dirty="0" smtClean="0"/>
              <a:t>What is important?</a:t>
            </a:r>
            <a:endParaRPr lang="en-US" dirty="0"/>
          </a:p>
        </p:txBody>
      </p:sp>
      <p:grpSp>
        <p:nvGrpSpPr>
          <p:cNvPr id="2" name="Group 6"/>
          <p:cNvGrpSpPr/>
          <p:nvPr/>
        </p:nvGrpSpPr>
        <p:grpSpPr>
          <a:xfrm>
            <a:off x="900000" y="1800000"/>
            <a:ext cx="1584960" cy="1584960"/>
            <a:chOff x="3108960" y="386080"/>
            <a:chExt cx="1584960" cy="1584960"/>
          </a:xfrm>
        </p:grpSpPr>
        <p:sp>
          <p:nvSpPr>
            <p:cNvPr id="8" name="Rounded Rectangle 7"/>
            <p:cNvSpPr/>
            <p:nvPr/>
          </p:nvSpPr>
          <p:spPr>
            <a:xfrm>
              <a:off x="3108960" y="386080"/>
              <a:ext cx="1584960" cy="158496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Rounded Rectangle 4"/>
            <p:cNvSpPr/>
            <p:nvPr/>
          </p:nvSpPr>
          <p:spPr>
            <a:xfrm>
              <a:off x="3186331" y="463451"/>
              <a:ext cx="1430218" cy="143021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n-US" sz="2300" kern="1200" dirty="0" smtClean="0"/>
                <a:t>Efficiency</a:t>
              </a:r>
              <a:endParaRPr lang="en-US" sz="2300" kern="1200" dirty="0"/>
            </a:p>
          </p:txBody>
        </p:sp>
      </p:grpSp>
    </p:spTree>
    <p:extLst>
      <p:ext uri="{BB962C8B-B14F-4D97-AF65-F5344CB8AC3E}">
        <p14:creationId xmlns:p14="http://schemas.microsoft.com/office/powerpoint/2010/main" val="1826444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down)">
                                      <p:cBhvr>
                                        <p:cTn id="10" dur="500"/>
                                        <p:tgtEl>
                                          <p:spTgt spid="3">
                                            <p:txEl>
                                              <p:pRg st="1" end="1"/>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down)">
                                      <p:cBhvr>
                                        <p:cTn id="13" dur="500"/>
                                        <p:tgtEl>
                                          <p:spTgt spid="3">
                                            <p:txEl>
                                              <p:pRg st="2" end="2"/>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down)">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wipe(down)">
                                      <p:cBhvr>
                                        <p:cTn id="21" dur="500"/>
                                        <p:tgtEl>
                                          <p:spTgt spid="3">
                                            <p:txEl>
                                              <p:pRg st="5" end="5"/>
                                            </p:txEl>
                                          </p:spTgt>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wipe(down)">
                                      <p:cBhvr>
                                        <p:cTn id="24" dur="500"/>
                                        <p:tgtEl>
                                          <p:spTgt spid="3">
                                            <p:txEl>
                                              <p:pRg st="6" end="6"/>
                                            </p:txEl>
                                          </p:spTgt>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wipe(down)">
                                      <p:cBhvr>
                                        <p:cTn id="27" dur="500"/>
                                        <p:tgtEl>
                                          <p:spTgt spid="3">
                                            <p:txEl>
                                              <p:pRg st="7" end="7"/>
                                            </p:txEl>
                                          </p:spTgt>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
                                            <p:txEl>
                                              <p:pRg st="8" end="8"/>
                                            </p:txEl>
                                          </p:spTgt>
                                        </p:tgtEl>
                                        <p:attrNameLst>
                                          <p:attrName>style.visibility</p:attrName>
                                        </p:attrNameLst>
                                      </p:cBhvr>
                                      <p:to>
                                        <p:strVal val="visible"/>
                                      </p:to>
                                    </p:set>
                                    <p:animEffect transition="in" filter="wipe(down)">
                                      <p:cBhvr>
                                        <p:cTn id="30" dur="500"/>
                                        <p:tgtEl>
                                          <p:spTgt spid="3">
                                            <p:txEl>
                                              <p:pRg st="8" end="8"/>
                                            </p:txEl>
                                          </p:spTgt>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animEffect transition="in" filter="wipe(down)">
                                      <p:cBhvr>
                                        <p:cTn id="33"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43306" y="1428736"/>
            <a:ext cx="5357850" cy="4643470"/>
          </a:xfrm>
          <a:noFill/>
        </p:spPr>
        <p:txBody>
          <a:bodyPr>
            <a:normAutofit/>
          </a:bodyPr>
          <a:lstStyle/>
          <a:p>
            <a:r>
              <a:rPr lang="en-US" sz="2800" dirty="0" smtClean="0"/>
              <a:t>Right beam shape – </a:t>
            </a:r>
            <a:br>
              <a:rPr lang="en-US" sz="2800" dirty="0" smtClean="0"/>
            </a:br>
            <a:r>
              <a:rPr lang="en-US" sz="2800" dirty="0" smtClean="0"/>
              <a:t>Real time MLC control</a:t>
            </a:r>
          </a:p>
          <a:p>
            <a:r>
              <a:rPr lang="en-US" sz="2800" dirty="0" smtClean="0"/>
              <a:t>Right patient and right fixation - Identify RFID technology</a:t>
            </a:r>
          </a:p>
          <a:p>
            <a:r>
              <a:rPr lang="en-US" sz="2800" dirty="0" smtClean="0"/>
              <a:t>Three tiers of safety</a:t>
            </a:r>
          </a:p>
          <a:p>
            <a:pPr lvl="1"/>
            <a:r>
              <a:rPr lang="en-US" sz="2400" dirty="0" smtClean="0"/>
              <a:t>Reject untreatable plans</a:t>
            </a:r>
          </a:p>
          <a:p>
            <a:pPr lvl="1"/>
            <a:r>
              <a:rPr lang="en-US" sz="2400" dirty="0" smtClean="0"/>
              <a:t>Frequent control of MLC &amp; dose</a:t>
            </a:r>
          </a:p>
          <a:p>
            <a:pPr lvl="1"/>
            <a:r>
              <a:rPr lang="en-US" sz="2400" dirty="0" smtClean="0"/>
              <a:t>“Guardian” verifies control points throughout treatment  </a:t>
            </a:r>
          </a:p>
        </p:txBody>
      </p:sp>
      <p:sp>
        <p:nvSpPr>
          <p:cNvPr id="11" name="Title 1"/>
          <p:cNvSpPr>
            <a:spLocks noGrp="1"/>
          </p:cNvSpPr>
          <p:nvPr>
            <p:ph type="title"/>
          </p:nvPr>
        </p:nvSpPr>
        <p:spPr>
          <a:xfrm>
            <a:off x="452438" y="73025"/>
            <a:ext cx="8291512" cy="1128713"/>
          </a:xfrm>
        </p:spPr>
        <p:txBody>
          <a:bodyPr/>
          <a:lstStyle/>
          <a:p>
            <a:r>
              <a:rPr lang="en-US" dirty="0" smtClean="0"/>
              <a:t>What is important?</a:t>
            </a:r>
            <a:endParaRPr lang="en-US" dirty="0"/>
          </a:p>
        </p:txBody>
      </p:sp>
      <p:grpSp>
        <p:nvGrpSpPr>
          <p:cNvPr id="2" name="Group 6"/>
          <p:cNvGrpSpPr/>
          <p:nvPr/>
        </p:nvGrpSpPr>
        <p:grpSpPr>
          <a:xfrm>
            <a:off x="900000" y="1800000"/>
            <a:ext cx="1584960" cy="1584960"/>
            <a:chOff x="1402080" y="2092960"/>
            <a:chExt cx="1584960" cy="1584960"/>
          </a:xfrm>
        </p:grpSpPr>
        <p:sp>
          <p:nvSpPr>
            <p:cNvPr id="8" name="Rounded Rectangle 7"/>
            <p:cNvSpPr/>
            <p:nvPr/>
          </p:nvSpPr>
          <p:spPr>
            <a:xfrm>
              <a:off x="1402080" y="2092960"/>
              <a:ext cx="1584960" cy="158496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Rounded Rectangle 4"/>
            <p:cNvSpPr/>
            <p:nvPr/>
          </p:nvSpPr>
          <p:spPr>
            <a:xfrm>
              <a:off x="1479451" y="2170331"/>
              <a:ext cx="1430218" cy="143021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n-US" sz="2300" kern="1200" dirty="0" smtClean="0"/>
                <a:t>Safety</a:t>
              </a:r>
              <a:endParaRPr lang="en-US" sz="2300" kern="1200" dirty="0"/>
            </a:p>
          </p:txBody>
        </p:sp>
      </p:grpSp>
    </p:spTree>
    <p:extLst>
      <p:ext uri="{BB962C8B-B14F-4D97-AF65-F5344CB8AC3E}">
        <p14:creationId xmlns:p14="http://schemas.microsoft.com/office/powerpoint/2010/main" val="831553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wipe(down)">
                                      <p:cBhvr>
                                        <p:cTn id="20" dur="500"/>
                                        <p:tgtEl>
                                          <p:spTgt spid="3">
                                            <p:txEl>
                                              <p:pRg st="3" end="3"/>
                                            </p:txEl>
                                          </p:spTgt>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down)">
                                      <p:cBhvr>
                                        <p:cTn id="23" dur="500"/>
                                        <p:tgtEl>
                                          <p:spTgt spid="3">
                                            <p:txEl>
                                              <p:pRg st="4" end="4"/>
                                            </p:txEl>
                                          </p:spTgt>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wipe(down)">
                                      <p:cBhvr>
                                        <p:cTn id="2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43306" y="1428736"/>
            <a:ext cx="5286412" cy="4643470"/>
          </a:xfrm>
          <a:noFill/>
        </p:spPr>
        <p:txBody>
          <a:bodyPr>
            <a:normAutofit fontScale="92500" lnSpcReduction="10000"/>
          </a:bodyPr>
          <a:lstStyle/>
          <a:p>
            <a:r>
              <a:rPr lang="en-US" sz="2800" dirty="0" smtClean="0"/>
              <a:t>Fixation</a:t>
            </a:r>
          </a:p>
          <a:p>
            <a:pPr lvl="1"/>
            <a:r>
              <a:rPr lang="en-US" sz="2400" dirty="0" smtClean="0"/>
              <a:t>HeadFIX, BodyFIX</a:t>
            </a:r>
          </a:p>
          <a:p>
            <a:r>
              <a:rPr lang="en-US" sz="2800" dirty="0" smtClean="0"/>
              <a:t>Positioning</a:t>
            </a:r>
          </a:p>
          <a:p>
            <a:pPr lvl="1"/>
            <a:r>
              <a:rPr lang="en-US" sz="2400" dirty="0" smtClean="0"/>
              <a:t>XVI (CBCT)</a:t>
            </a:r>
          </a:p>
          <a:p>
            <a:pPr lvl="1"/>
            <a:r>
              <a:rPr lang="en-US" sz="2400" dirty="0" smtClean="0"/>
              <a:t>Gold Seed Matching</a:t>
            </a:r>
          </a:p>
          <a:p>
            <a:pPr lvl="1"/>
            <a:r>
              <a:rPr lang="en-US" sz="2400" dirty="0" smtClean="0"/>
              <a:t>4D Symmetry and Clarity AutoScan</a:t>
            </a:r>
          </a:p>
          <a:p>
            <a:pPr lvl="1"/>
            <a:r>
              <a:rPr lang="en-US" sz="2400" dirty="0" smtClean="0"/>
              <a:t>HexaPOD</a:t>
            </a:r>
          </a:p>
          <a:p>
            <a:r>
              <a:rPr lang="en-US" sz="2800" dirty="0" smtClean="0"/>
              <a:t>Beam shaping – MLC</a:t>
            </a:r>
          </a:p>
          <a:p>
            <a:pPr lvl="1"/>
            <a:r>
              <a:rPr lang="en-US" sz="2400" dirty="0" smtClean="0"/>
              <a:t>Resolution</a:t>
            </a:r>
          </a:p>
          <a:p>
            <a:pPr lvl="1"/>
            <a:r>
              <a:rPr lang="en-US" sz="2400" dirty="0" smtClean="0"/>
              <a:t>Leakage</a:t>
            </a:r>
          </a:p>
          <a:p>
            <a:pPr lvl="1"/>
            <a:r>
              <a:rPr lang="en-US" sz="2400" dirty="0" smtClean="0"/>
              <a:t>Speed</a:t>
            </a:r>
          </a:p>
          <a:p>
            <a:pPr lvl="1"/>
            <a:r>
              <a:rPr lang="en-US" sz="2400" dirty="0" smtClean="0"/>
              <a:t>Penumbra</a:t>
            </a:r>
          </a:p>
          <a:p>
            <a:pPr>
              <a:buNone/>
            </a:pPr>
            <a:endParaRPr lang="en-US" sz="2800" dirty="0" smtClean="0"/>
          </a:p>
        </p:txBody>
      </p:sp>
      <p:sp>
        <p:nvSpPr>
          <p:cNvPr id="11" name="Title 1"/>
          <p:cNvSpPr>
            <a:spLocks noGrp="1"/>
          </p:cNvSpPr>
          <p:nvPr>
            <p:ph type="title"/>
          </p:nvPr>
        </p:nvSpPr>
        <p:spPr>
          <a:xfrm>
            <a:off x="452438" y="73025"/>
            <a:ext cx="8291512" cy="1128713"/>
          </a:xfrm>
        </p:spPr>
        <p:txBody>
          <a:bodyPr/>
          <a:lstStyle/>
          <a:p>
            <a:r>
              <a:rPr lang="en-US" dirty="0" smtClean="0"/>
              <a:t>What is important?</a:t>
            </a:r>
            <a:endParaRPr lang="en-US" dirty="0"/>
          </a:p>
        </p:txBody>
      </p:sp>
      <p:grpSp>
        <p:nvGrpSpPr>
          <p:cNvPr id="2" name="Group 6"/>
          <p:cNvGrpSpPr/>
          <p:nvPr/>
        </p:nvGrpSpPr>
        <p:grpSpPr>
          <a:xfrm>
            <a:off x="900000" y="1800000"/>
            <a:ext cx="1584960" cy="1584960"/>
            <a:chOff x="3108960" y="2092960"/>
            <a:chExt cx="1584960" cy="1584960"/>
          </a:xfrm>
        </p:grpSpPr>
        <p:sp>
          <p:nvSpPr>
            <p:cNvPr id="8" name="Rounded Rectangle 7"/>
            <p:cNvSpPr/>
            <p:nvPr/>
          </p:nvSpPr>
          <p:spPr>
            <a:xfrm>
              <a:off x="3108960" y="2092960"/>
              <a:ext cx="1584960" cy="158496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Rounded Rectangle 4"/>
            <p:cNvSpPr/>
            <p:nvPr/>
          </p:nvSpPr>
          <p:spPr>
            <a:xfrm>
              <a:off x="3186331" y="2170331"/>
              <a:ext cx="1430218" cy="143021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n-US" sz="2300" kern="1200" dirty="0" smtClean="0"/>
                <a:t>Clinical Outcome</a:t>
              </a:r>
              <a:endParaRPr lang="en-US" sz="2300" kern="1200" dirty="0"/>
            </a:p>
          </p:txBody>
        </p:sp>
      </p:grpSp>
    </p:spTree>
    <p:extLst>
      <p:ext uri="{BB962C8B-B14F-4D97-AF65-F5344CB8AC3E}">
        <p14:creationId xmlns:p14="http://schemas.microsoft.com/office/powerpoint/2010/main" val="1656187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down)">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down)">
                                      <p:cBhvr>
                                        <p:cTn id="15" dur="500"/>
                                        <p:tgtEl>
                                          <p:spTgt spid="3">
                                            <p:txEl>
                                              <p:pRg st="2" end="2"/>
                                            </p:tx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wipe(down)">
                                      <p:cBhvr>
                                        <p:cTn id="18" dur="500"/>
                                        <p:tgtEl>
                                          <p:spTgt spid="3">
                                            <p:txEl>
                                              <p:pRg st="3" end="3"/>
                                            </p:txEl>
                                          </p:spTgt>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wipe(down)">
                                      <p:cBhvr>
                                        <p:cTn id="21" dur="500"/>
                                        <p:tgtEl>
                                          <p:spTgt spid="3">
                                            <p:txEl>
                                              <p:pRg st="4" end="4"/>
                                            </p:txEl>
                                          </p:spTgt>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wipe(down)">
                                      <p:cBhvr>
                                        <p:cTn id="24" dur="500"/>
                                        <p:tgtEl>
                                          <p:spTgt spid="3">
                                            <p:txEl>
                                              <p:pRg st="5" end="5"/>
                                            </p:txEl>
                                          </p:spTgt>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wipe(down)">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wipe(down)">
                                      <p:cBhvr>
                                        <p:cTn id="32" dur="500"/>
                                        <p:tgtEl>
                                          <p:spTgt spid="3">
                                            <p:txEl>
                                              <p:pRg st="7" end="7"/>
                                            </p:txEl>
                                          </p:spTgt>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wipe(down)">
                                      <p:cBhvr>
                                        <p:cTn id="35" dur="500"/>
                                        <p:tgtEl>
                                          <p:spTgt spid="3">
                                            <p:txEl>
                                              <p:pRg st="8" end="8"/>
                                            </p:txEl>
                                          </p:spTgt>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3">
                                            <p:txEl>
                                              <p:pRg st="9" end="9"/>
                                            </p:txEl>
                                          </p:spTgt>
                                        </p:tgtEl>
                                        <p:attrNameLst>
                                          <p:attrName>style.visibility</p:attrName>
                                        </p:attrNameLst>
                                      </p:cBhvr>
                                      <p:to>
                                        <p:strVal val="visible"/>
                                      </p:to>
                                    </p:set>
                                    <p:animEffect transition="in" filter="wipe(down)">
                                      <p:cBhvr>
                                        <p:cTn id="38" dur="500"/>
                                        <p:tgtEl>
                                          <p:spTgt spid="3">
                                            <p:txEl>
                                              <p:pRg st="9" end="9"/>
                                            </p:txEl>
                                          </p:spTgt>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3">
                                            <p:txEl>
                                              <p:pRg st="10" end="10"/>
                                            </p:txEl>
                                          </p:spTgt>
                                        </p:tgtEl>
                                        <p:attrNameLst>
                                          <p:attrName>style.visibility</p:attrName>
                                        </p:attrNameLst>
                                      </p:cBhvr>
                                      <p:to>
                                        <p:strVal val="visible"/>
                                      </p:to>
                                    </p:set>
                                    <p:animEffect transition="in" filter="wipe(down)">
                                      <p:cBhvr>
                                        <p:cTn id="41" dur="500"/>
                                        <p:tgtEl>
                                          <p:spTgt spid="3">
                                            <p:txEl>
                                              <p:pRg st="10" end="10"/>
                                            </p:txEl>
                                          </p:spTgt>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3">
                                            <p:txEl>
                                              <p:pRg st="11" end="11"/>
                                            </p:txEl>
                                          </p:spTgt>
                                        </p:tgtEl>
                                        <p:attrNameLst>
                                          <p:attrName>style.visibility</p:attrName>
                                        </p:attrNameLst>
                                      </p:cBhvr>
                                      <p:to>
                                        <p:strVal val="visible"/>
                                      </p:to>
                                    </p:set>
                                    <p:animEffect transition="in" filter="wipe(down)">
                                      <p:cBhvr>
                                        <p:cTn id="44"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Agility MLC – New generation of Beam Shaping </a:t>
            </a:r>
            <a:endParaRPr lang="en-US" dirty="0"/>
          </a:p>
        </p:txBody>
      </p:sp>
      <p:sp>
        <p:nvSpPr>
          <p:cNvPr id="3" name="Content Placeholder 2"/>
          <p:cNvSpPr>
            <a:spLocks noGrp="1"/>
          </p:cNvSpPr>
          <p:nvPr>
            <p:ph sz="half" idx="1"/>
          </p:nvPr>
        </p:nvSpPr>
        <p:spPr>
          <a:xfrm>
            <a:off x="383557" y="1992787"/>
            <a:ext cx="4184615" cy="3142233"/>
          </a:xfrm>
        </p:spPr>
        <p:txBody>
          <a:bodyPr>
            <a:normAutofit lnSpcReduction="10000"/>
          </a:bodyPr>
          <a:lstStyle/>
          <a:p>
            <a:r>
              <a:rPr lang="en-US" dirty="0" smtClean="0"/>
              <a:t>160 </a:t>
            </a:r>
            <a:r>
              <a:rPr lang="en-US" dirty="0"/>
              <a:t>leaf </a:t>
            </a:r>
            <a:r>
              <a:rPr lang="en-US" dirty="0" smtClean="0"/>
              <a:t>MLC</a:t>
            </a:r>
          </a:p>
          <a:p>
            <a:pPr lvl="1"/>
            <a:r>
              <a:rPr lang="en-US" dirty="0" smtClean="0"/>
              <a:t>5 mm leaves over 40 cm x 40 cm</a:t>
            </a:r>
          </a:p>
          <a:p>
            <a:pPr lvl="1"/>
            <a:r>
              <a:rPr lang="en-US" i="1" dirty="0" err="1" smtClean="0"/>
              <a:t>Linac</a:t>
            </a:r>
            <a:r>
              <a:rPr lang="en-US" i="1" dirty="0" smtClean="0"/>
              <a:t> Competitor different leave sizes outside 20x20</a:t>
            </a:r>
            <a:endParaRPr lang="en-US" i="1" dirty="0"/>
          </a:p>
          <a:p>
            <a:r>
              <a:rPr lang="en-US" dirty="0" smtClean="0"/>
              <a:t>Lowest leakage</a:t>
            </a:r>
          </a:p>
          <a:p>
            <a:pPr lvl="1"/>
            <a:r>
              <a:rPr lang="en-US" dirty="0" smtClean="0"/>
              <a:t>Average 0.375%</a:t>
            </a:r>
          </a:p>
          <a:p>
            <a:pPr lvl="1"/>
            <a:r>
              <a:rPr lang="en-US" i="1" dirty="0" err="1" smtClean="0"/>
              <a:t>Linac</a:t>
            </a:r>
            <a:r>
              <a:rPr lang="en-US" i="1" dirty="0" smtClean="0"/>
              <a:t> Competitor 2% - 3%</a:t>
            </a:r>
          </a:p>
          <a:p>
            <a:r>
              <a:rPr lang="en-US" dirty="0" smtClean="0"/>
              <a:t>Fastest leaves and diaphragm</a:t>
            </a:r>
          </a:p>
          <a:p>
            <a:pPr lvl="1"/>
            <a:r>
              <a:rPr lang="en-US" dirty="0" smtClean="0"/>
              <a:t>Leaves 6.5 cm/sec, Diaphragm 9 cm/sec</a:t>
            </a:r>
          </a:p>
          <a:p>
            <a:pPr lvl="1"/>
            <a:r>
              <a:rPr lang="en-US" i="1" dirty="0" err="1" smtClean="0"/>
              <a:t>Linac</a:t>
            </a:r>
            <a:r>
              <a:rPr lang="en-US" i="1" dirty="0" smtClean="0"/>
              <a:t> Competitor 2-2.5 cm/sec, Jaws 2.5 cm/sec</a:t>
            </a:r>
            <a:endParaRPr lang="en-US" i="1" dirty="0"/>
          </a:p>
          <a:p>
            <a:r>
              <a:rPr lang="en-US" dirty="0" smtClean="0"/>
              <a:t>High speed and low leakage are needed </a:t>
            </a:r>
            <a:br>
              <a:rPr lang="en-US" dirty="0" smtClean="0"/>
            </a:br>
            <a:r>
              <a:rPr lang="en-US" dirty="0" smtClean="0"/>
              <a:t>for </a:t>
            </a:r>
            <a:r>
              <a:rPr lang="en-US" dirty="0"/>
              <a:t>efficient VMAT and FFF</a:t>
            </a:r>
          </a:p>
          <a:p>
            <a:endParaRPr lang="en-US" dirty="0"/>
          </a:p>
        </p:txBody>
      </p:sp>
      <p:sp>
        <p:nvSpPr>
          <p:cNvPr id="5" name="Slide Number Placeholder 4"/>
          <p:cNvSpPr>
            <a:spLocks noGrp="1"/>
          </p:cNvSpPr>
          <p:nvPr>
            <p:ph type="sldNum" sz="quarter" idx="12"/>
          </p:nvPr>
        </p:nvSpPr>
        <p:spPr/>
        <p:txBody>
          <a:bodyPr/>
          <a:lstStyle/>
          <a:p>
            <a:fld id="{92E846A6-F7B6-4197-891C-D48D34F2C185}" type="slidenum">
              <a:rPr lang="en-US" noProof="0" smtClean="0"/>
              <a:pPr/>
              <a:t>17</a:t>
            </a:fld>
            <a:endParaRPr lang="en-US" noProof="0" dirty="0"/>
          </a:p>
        </p:txBody>
      </p:sp>
      <p:grpSp>
        <p:nvGrpSpPr>
          <p:cNvPr id="6" name="Group 5"/>
          <p:cNvGrpSpPr/>
          <p:nvPr/>
        </p:nvGrpSpPr>
        <p:grpSpPr>
          <a:xfrm>
            <a:off x="5850040" y="3420105"/>
            <a:ext cx="3010403" cy="2115139"/>
            <a:chOff x="6672064" y="3356991"/>
            <a:chExt cx="4013871" cy="2820185"/>
          </a:xfrm>
        </p:grpSpPr>
        <p:pic>
          <p:nvPicPr>
            <p:cNvPr id="7" name="Picture 6"/>
            <p:cNvPicPr>
              <a:picLocks noChangeAspect="1"/>
            </p:cNvPicPr>
            <p:nvPr/>
          </p:nvPicPr>
          <p:blipFill>
            <a:blip r:embed="rId2" cstate="email"/>
            <a:stretch>
              <a:fillRect/>
            </a:stretch>
          </p:blipFill>
          <p:spPr>
            <a:xfrm>
              <a:off x="6672064" y="3356991"/>
              <a:ext cx="3327216" cy="2820185"/>
            </a:xfrm>
            <a:prstGeom prst="rect">
              <a:avLst/>
            </a:prstGeom>
          </p:spPr>
        </p:pic>
        <p:sp>
          <p:nvSpPr>
            <p:cNvPr id="8" name="Rectangle 7"/>
            <p:cNvSpPr/>
            <p:nvPr/>
          </p:nvSpPr>
          <p:spPr bwMode="auto">
            <a:xfrm>
              <a:off x="7188674" y="3371869"/>
              <a:ext cx="2806263" cy="2797382"/>
            </a:xfrm>
            <a:prstGeom prst="rect">
              <a:avLst/>
            </a:prstGeom>
            <a:gradFill flip="none" rotWithShape="1">
              <a:gsLst>
                <a:gs pos="0">
                  <a:schemeClr val="bg1">
                    <a:alpha val="0"/>
                  </a:schemeClr>
                </a:gs>
                <a:gs pos="100000">
                  <a:srgbClr val="FFFFFF"/>
                </a:gs>
              </a:gsLst>
              <a:lin ang="0" scaled="0"/>
              <a:tileRect/>
            </a:gradFill>
            <a:ln w="3175" cap="flat" cmpd="sng" algn="ctr">
              <a:noFill/>
              <a:prstDash val="solid"/>
              <a:round/>
              <a:headEnd type="none" w="med" len="med"/>
              <a:tailEnd type="none" w="med" len="med"/>
            </a:ln>
            <a:effectLst/>
          </p:spPr>
          <p:txBody>
            <a:bodyPr vert="horz" wrap="none" lIns="68580" tIns="34290" rIns="68580" bIns="34290" numCol="1" rtlCol="0" anchor="ctr" anchorCtr="0" compatLnSpc="1">
              <a:prstTxWarp prst="textNoShape">
                <a:avLst/>
              </a:prstTxWarp>
            </a:bodyPr>
            <a:lstStyle/>
            <a:p>
              <a:pPr algn="ctr" fontAlgn="base">
                <a:spcBef>
                  <a:spcPct val="0"/>
                </a:spcBef>
                <a:spcAft>
                  <a:spcPct val="0"/>
                </a:spcAft>
              </a:pPr>
              <a:endParaRPr lang="en-US" sz="1350" dirty="0">
                <a:latin typeface="Arial" charset="0"/>
              </a:endParaRPr>
            </a:p>
          </p:txBody>
        </p:sp>
        <p:sp>
          <p:nvSpPr>
            <p:cNvPr id="9" name="Round Same Side Corner Rectangle 8"/>
            <p:cNvSpPr/>
            <p:nvPr/>
          </p:nvSpPr>
          <p:spPr bwMode="auto">
            <a:xfrm rot="16200000" flipH="1">
              <a:off x="9209598" y="2938658"/>
              <a:ext cx="737373" cy="2215300"/>
            </a:xfrm>
            <a:prstGeom prst="round2SameRect">
              <a:avLst>
                <a:gd name="adj1" fmla="val 25301"/>
                <a:gd name="adj2" fmla="val 0"/>
              </a:avLst>
            </a:prstGeom>
            <a:solidFill>
              <a:srgbClr val="1553A7"/>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68580" tIns="34290" rIns="68580" bIns="34290" numCol="1" rtlCol="0" anchor="t" anchorCtr="0" compatLnSpc="1">
              <a:prstTxWarp prst="textNoShape">
                <a:avLst/>
              </a:prstTxWarp>
            </a:bodyPr>
            <a:lstStyle/>
            <a:p>
              <a:pPr fontAlgn="base">
                <a:spcBef>
                  <a:spcPct val="0"/>
                </a:spcBef>
                <a:spcAft>
                  <a:spcPct val="0"/>
                </a:spcAft>
              </a:pPr>
              <a:endParaRPr lang="en-US" sz="1350" b="1" dirty="0">
                <a:latin typeface="Arial" pitchFamily="34" charset="0"/>
              </a:endParaRPr>
            </a:p>
          </p:txBody>
        </p:sp>
        <p:sp>
          <p:nvSpPr>
            <p:cNvPr id="10" name="Title 3"/>
            <p:cNvSpPr txBox="1">
              <a:spLocks/>
            </p:cNvSpPr>
            <p:nvPr/>
          </p:nvSpPr>
          <p:spPr bwMode="auto">
            <a:xfrm>
              <a:off x="8537780" y="3783821"/>
              <a:ext cx="2129507" cy="379029"/>
            </a:xfrm>
            <a:prstGeom prst="rect">
              <a:avLst/>
            </a:prstGeom>
            <a:noFill/>
            <a:ln w="9525">
              <a:noFill/>
              <a:miter lim="800000"/>
              <a:headEnd/>
              <a:tailEnd/>
            </a:ln>
          </p:spPr>
          <p:txBody>
            <a:bodyPr vert="horz" wrap="square" lIns="68580" tIns="34290" rIns="68580" bIns="34290" numCol="1" anchor="t" anchorCtr="0" compatLnSpc="1">
              <a:prstTxWarp prst="textNoShape">
                <a:avLst/>
              </a:prstTxWarp>
              <a:scene3d>
                <a:camera prst="orthographicFront"/>
                <a:lightRig rig="balanced" dir="t">
                  <a:rot lat="0" lon="0" rev="2100000"/>
                </a:lightRig>
              </a:scene3d>
              <a:sp3d extrusionH="57150" prstMaterial="metal">
                <a:bevelT w="38100" h="25400"/>
                <a:contourClr>
                  <a:schemeClr val="bg2"/>
                </a:contourClr>
              </a:sp3d>
            </a:bodyPr>
            <a:lstStyle>
              <a:lvl1pPr algn="l" rtl="0" eaLnBrk="0" fontAlgn="base" hangingPunct="0">
                <a:lnSpc>
                  <a:spcPct val="90000"/>
                </a:lnSpc>
                <a:spcBef>
                  <a:spcPct val="0"/>
                </a:spcBef>
                <a:spcAft>
                  <a:spcPct val="0"/>
                </a:spcAft>
                <a:defRPr sz="4000" b="1" cap="all">
                  <a:solidFill>
                    <a:srgbClr val="004990"/>
                  </a:solidFill>
                  <a:latin typeface="+mj-lt"/>
                  <a:ea typeface="+mj-ea"/>
                  <a:cs typeface="+mj-cs"/>
                </a:defRPr>
              </a:lvl1pPr>
              <a:lvl2pPr algn="l" rtl="0" eaLnBrk="0" fontAlgn="base" hangingPunct="0">
                <a:lnSpc>
                  <a:spcPct val="90000"/>
                </a:lnSpc>
                <a:spcBef>
                  <a:spcPct val="0"/>
                </a:spcBef>
                <a:spcAft>
                  <a:spcPct val="0"/>
                </a:spcAft>
                <a:defRPr sz="3000">
                  <a:solidFill>
                    <a:srgbClr val="004990"/>
                  </a:solidFill>
                  <a:latin typeface="Arial" pitchFamily="34" charset="0"/>
                </a:defRPr>
              </a:lvl2pPr>
              <a:lvl3pPr algn="l" rtl="0" eaLnBrk="0" fontAlgn="base" hangingPunct="0">
                <a:lnSpc>
                  <a:spcPct val="90000"/>
                </a:lnSpc>
                <a:spcBef>
                  <a:spcPct val="0"/>
                </a:spcBef>
                <a:spcAft>
                  <a:spcPct val="0"/>
                </a:spcAft>
                <a:defRPr sz="3000">
                  <a:solidFill>
                    <a:srgbClr val="004990"/>
                  </a:solidFill>
                  <a:latin typeface="Arial" pitchFamily="34" charset="0"/>
                </a:defRPr>
              </a:lvl3pPr>
              <a:lvl4pPr algn="l" rtl="0" eaLnBrk="0" fontAlgn="base" hangingPunct="0">
                <a:lnSpc>
                  <a:spcPct val="90000"/>
                </a:lnSpc>
                <a:spcBef>
                  <a:spcPct val="0"/>
                </a:spcBef>
                <a:spcAft>
                  <a:spcPct val="0"/>
                </a:spcAft>
                <a:defRPr sz="3000">
                  <a:solidFill>
                    <a:srgbClr val="004990"/>
                  </a:solidFill>
                  <a:latin typeface="Arial" pitchFamily="34" charset="0"/>
                </a:defRPr>
              </a:lvl4pPr>
              <a:lvl5pPr algn="l" rtl="0" eaLnBrk="0" fontAlgn="base" hangingPunct="0">
                <a:lnSpc>
                  <a:spcPct val="90000"/>
                </a:lnSpc>
                <a:spcBef>
                  <a:spcPct val="0"/>
                </a:spcBef>
                <a:spcAft>
                  <a:spcPct val="0"/>
                </a:spcAft>
                <a:defRPr sz="3000">
                  <a:solidFill>
                    <a:srgbClr val="004990"/>
                  </a:solidFill>
                  <a:latin typeface="Arial" pitchFamily="34" charset="0"/>
                </a:defRPr>
              </a:lvl5pPr>
              <a:lvl6pPr marL="457200" algn="l" rtl="0" fontAlgn="base">
                <a:lnSpc>
                  <a:spcPct val="90000"/>
                </a:lnSpc>
                <a:spcBef>
                  <a:spcPct val="0"/>
                </a:spcBef>
                <a:spcAft>
                  <a:spcPct val="0"/>
                </a:spcAft>
                <a:defRPr sz="3000">
                  <a:solidFill>
                    <a:srgbClr val="004990"/>
                  </a:solidFill>
                  <a:latin typeface="Arial" pitchFamily="34" charset="0"/>
                </a:defRPr>
              </a:lvl6pPr>
              <a:lvl7pPr marL="914400" algn="l" rtl="0" fontAlgn="base">
                <a:lnSpc>
                  <a:spcPct val="90000"/>
                </a:lnSpc>
                <a:spcBef>
                  <a:spcPct val="0"/>
                </a:spcBef>
                <a:spcAft>
                  <a:spcPct val="0"/>
                </a:spcAft>
                <a:defRPr sz="3000">
                  <a:solidFill>
                    <a:srgbClr val="004990"/>
                  </a:solidFill>
                  <a:latin typeface="Arial" pitchFamily="34" charset="0"/>
                </a:defRPr>
              </a:lvl7pPr>
              <a:lvl8pPr marL="1371600" algn="l" rtl="0" fontAlgn="base">
                <a:lnSpc>
                  <a:spcPct val="90000"/>
                </a:lnSpc>
                <a:spcBef>
                  <a:spcPct val="0"/>
                </a:spcBef>
                <a:spcAft>
                  <a:spcPct val="0"/>
                </a:spcAft>
                <a:defRPr sz="3000">
                  <a:solidFill>
                    <a:srgbClr val="004990"/>
                  </a:solidFill>
                  <a:latin typeface="Arial" pitchFamily="34" charset="0"/>
                </a:defRPr>
              </a:lvl8pPr>
              <a:lvl9pPr marL="1828800" algn="l" rtl="0" fontAlgn="base">
                <a:lnSpc>
                  <a:spcPct val="90000"/>
                </a:lnSpc>
                <a:spcBef>
                  <a:spcPct val="0"/>
                </a:spcBef>
                <a:spcAft>
                  <a:spcPct val="0"/>
                </a:spcAft>
                <a:defRPr sz="3000">
                  <a:solidFill>
                    <a:srgbClr val="004990"/>
                  </a:solidFill>
                  <a:latin typeface="Arial" pitchFamily="34" charset="0"/>
                </a:defRPr>
              </a:lvl9pPr>
            </a:lstStyle>
            <a:p>
              <a:pPr algn="ctr"/>
              <a:r>
                <a:rPr lang="en-GB" sz="2100" cap="none" dirty="0">
                  <a:ln w="50800"/>
                  <a:solidFill>
                    <a:srgbClr val="FFFFFF"/>
                  </a:solidFill>
                  <a:latin typeface="Arial"/>
                  <a:cs typeface="Arial"/>
                </a:rPr>
                <a:t>6.5cm/sec</a:t>
              </a:r>
              <a:endParaRPr lang="en-US" sz="2100" cap="none" baseline="30000" dirty="0">
                <a:ln w="50800"/>
                <a:solidFill>
                  <a:srgbClr val="FFFFFF"/>
                </a:solidFill>
                <a:latin typeface="Arial"/>
                <a:cs typeface="Arial"/>
              </a:endParaRPr>
            </a:p>
          </p:txBody>
        </p:sp>
        <p:pic>
          <p:nvPicPr>
            <p:cNvPr id="11" name="Picture 10"/>
            <p:cNvPicPr>
              <a:picLocks noChangeAspect="1"/>
            </p:cNvPicPr>
            <p:nvPr/>
          </p:nvPicPr>
          <p:blipFill>
            <a:blip r:embed="rId3" cstate="email"/>
            <a:stretch>
              <a:fillRect/>
            </a:stretch>
          </p:blipFill>
          <p:spPr>
            <a:xfrm>
              <a:off x="6951813" y="4914659"/>
              <a:ext cx="3332953" cy="1079678"/>
            </a:xfrm>
            <a:prstGeom prst="rect">
              <a:avLst/>
            </a:prstGeom>
            <a:effectLst>
              <a:outerShdw blurRad="50800" dist="38100" dir="2700000" algn="tl" rotWithShape="0">
                <a:srgbClr val="000000">
                  <a:alpha val="43000"/>
                </a:srgbClr>
              </a:outerShdw>
            </a:effectLst>
          </p:spPr>
        </p:pic>
        <p:sp>
          <p:nvSpPr>
            <p:cNvPr id="13" name="Right Arrow 12"/>
            <p:cNvSpPr/>
            <p:nvPr/>
          </p:nvSpPr>
          <p:spPr bwMode="auto">
            <a:xfrm>
              <a:off x="7188674" y="4805536"/>
              <a:ext cx="1931662" cy="261523"/>
            </a:xfrm>
            <a:prstGeom prst="rightArrow">
              <a:avLst/>
            </a:prstGeom>
            <a:solidFill>
              <a:schemeClr val="accent1"/>
            </a:solidFill>
            <a:ln w="3175" cap="flat" cmpd="sng" algn="ctr">
              <a:solidFill>
                <a:schemeClr val="accent1"/>
              </a:solidFill>
              <a:prstDash val="solid"/>
              <a:round/>
              <a:headEnd type="none" w="med" len="med"/>
              <a:tailEnd type="none" w="med" len="med"/>
            </a:ln>
            <a:effectLst/>
            <a:extLst/>
          </p:spPr>
          <p:txBody>
            <a:bodyPr vert="horz" wrap="square" lIns="27000" tIns="27000" rIns="27000" bIns="27000" numCol="1" rtlCol="0" anchor="ctr" anchorCtr="0" compatLnSpc="1">
              <a:prstTxWarp prst="textNoShape">
                <a:avLst/>
              </a:prstTxWarp>
            </a:bodyPr>
            <a:lstStyle/>
            <a:p>
              <a:pPr algn="ctr">
                <a:lnSpc>
                  <a:spcPct val="95000"/>
                </a:lnSpc>
                <a:spcBef>
                  <a:spcPts val="900"/>
                </a:spcBef>
                <a:buClr>
                  <a:srgbClr val="004990"/>
                </a:buClr>
                <a:buSzPct val="110000"/>
              </a:pPr>
              <a:endParaRPr lang="en-US" sz="1500" dirty="0">
                <a:solidFill>
                  <a:srgbClr val="4D4D4D"/>
                </a:solidFill>
              </a:endParaRPr>
            </a:p>
          </p:txBody>
        </p:sp>
      </p:grpSp>
      <p:grpSp>
        <p:nvGrpSpPr>
          <p:cNvPr id="14" name="Group 14"/>
          <p:cNvGrpSpPr/>
          <p:nvPr/>
        </p:nvGrpSpPr>
        <p:grpSpPr>
          <a:xfrm>
            <a:off x="4582158" y="2002500"/>
            <a:ext cx="2096627" cy="1641425"/>
            <a:chOff x="2422562" y="1882563"/>
            <a:chExt cx="4298877" cy="3467924"/>
          </a:xfrm>
        </p:grpSpPr>
        <p:pic>
          <p:nvPicPr>
            <p:cNvPr id="15" name="Picture 14" descr="Leakage.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422562" y="1882563"/>
              <a:ext cx="4298877" cy="3467924"/>
            </a:xfrm>
            <a:prstGeom prst="rect">
              <a:avLst/>
            </a:prstGeom>
          </p:spPr>
        </p:pic>
        <p:pic>
          <p:nvPicPr>
            <p:cNvPr id="16" name="Picture 15" descr="Leakage_Blue bar.jp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063165" y="4368011"/>
              <a:ext cx="2830380" cy="135497"/>
            </a:xfrm>
            <a:prstGeom prst="rect">
              <a:avLst/>
            </a:prstGeom>
          </p:spPr>
        </p:pic>
        <p:sp>
          <p:nvSpPr>
            <p:cNvPr id="17" name="Right Arrow 16"/>
            <p:cNvSpPr/>
            <p:nvPr/>
          </p:nvSpPr>
          <p:spPr bwMode="auto">
            <a:xfrm flipH="1">
              <a:off x="5985046" y="4260702"/>
              <a:ext cx="558216" cy="299682"/>
            </a:xfrm>
            <a:prstGeom prst="rightArrow">
              <a:avLst/>
            </a:prstGeom>
            <a:solidFill>
              <a:schemeClr val="tx1">
                <a:lumMod val="60000"/>
                <a:lumOff val="40000"/>
              </a:schemeClr>
            </a:solidFill>
            <a:ln w="3175" cap="flat" cmpd="sng" algn="ctr">
              <a:noFill/>
              <a:prstDash val="solid"/>
              <a:round/>
              <a:headEnd type="none" w="med" len="med"/>
              <a:tailEnd type="none" w="med" len="me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none" lIns="68580" tIns="34290" rIns="68580" bIns="34290" numCol="1" rtlCol="0" anchor="ctr" anchorCtr="0" compatLnSpc="1">
              <a:prstTxWarp prst="textNoShape">
                <a:avLst/>
              </a:prstTxWarp>
            </a:bodyPr>
            <a:lstStyle/>
            <a:p>
              <a:pPr algn="ctr" fontAlgn="base">
                <a:spcBef>
                  <a:spcPct val="0"/>
                </a:spcBef>
                <a:spcAft>
                  <a:spcPct val="0"/>
                </a:spcAft>
              </a:pPr>
              <a:endParaRPr lang="en-US" sz="1350" dirty="0">
                <a:latin typeface="Arial" charset="0"/>
              </a:endParaRPr>
            </a:p>
          </p:txBody>
        </p:sp>
      </p:grpSp>
    </p:spTree>
    <p:extLst>
      <p:ext uri="{BB962C8B-B14F-4D97-AF65-F5344CB8AC3E}">
        <p14:creationId xmlns:p14="http://schemas.microsoft.com/office/powerpoint/2010/main" val="37078298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FFF*?</a:t>
            </a:r>
            <a:endParaRPr lang="en-US" dirty="0"/>
          </a:p>
        </p:txBody>
      </p:sp>
      <p:sp>
        <p:nvSpPr>
          <p:cNvPr id="3" name="Text Placeholder 2"/>
          <p:cNvSpPr>
            <a:spLocks noGrp="1"/>
          </p:cNvSpPr>
          <p:nvPr>
            <p:ph type="body" idx="1"/>
          </p:nvPr>
        </p:nvSpPr>
        <p:spPr/>
        <p:txBody>
          <a:bodyPr/>
          <a:lstStyle/>
          <a:p>
            <a:r>
              <a:rPr lang="en-US" dirty="0" smtClean="0"/>
              <a:t>Flattened beam</a:t>
            </a:r>
            <a:endParaRPr lang="en-US" dirty="0"/>
          </a:p>
        </p:txBody>
      </p:sp>
      <p:pic>
        <p:nvPicPr>
          <p:cNvPr id="8" name="Content Placeholder 7"/>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899506" y="2508648"/>
            <a:ext cx="3475458" cy="2897981"/>
          </a:xfrm>
        </p:spPr>
      </p:pic>
      <p:sp>
        <p:nvSpPr>
          <p:cNvPr id="5" name="Text Placeholder 4"/>
          <p:cNvSpPr>
            <a:spLocks noGrp="1"/>
          </p:cNvSpPr>
          <p:nvPr>
            <p:ph type="body" sz="quarter" idx="3"/>
          </p:nvPr>
        </p:nvSpPr>
        <p:spPr/>
        <p:txBody>
          <a:bodyPr/>
          <a:lstStyle/>
          <a:p>
            <a:r>
              <a:rPr lang="en-US" dirty="0" smtClean="0"/>
              <a:t>Flattening Filter Free Beam* (FFF)</a:t>
            </a:r>
            <a:endParaRPr lang="en-US" dirty="0"/>
          </a:p>
        </p:txBody>
      </p:sp>
      <p:pic>
        <p:nvPicPr>
          <p:cNvPr id="9" name="Content Placeholder 8"/>
          <p:cNvPicPr>
            <a:picLocks noGrp="1" noChangeAspect="1"/>
          </p:cNvPicPr>
          <p:nvPr>
            <p:ph sz="quarter" idx="4"/>
          </p:nvPr>
        </p:nvPicPr>
        <p:blipFill>
          <a:blip r:embed="rId4">
            <a:extLst>
              <a:ext uri="{28A0092B-C50C-407E-A947-70E740481C1C}">
                <a14:useLocalDpi xmlns:a14="http://schemas.microsoft.com/office/drawing/2010/main" val="0"/>
              </a:ext>
            </a:extLst>
          </a:blip>
          <a:stretch>
            <a:fillRect/>
          </a:stretch>
        </p:blipFill>
        <p:spPr>
          <a:xfrm>
            <a:off x="4967301" y="2508648"/>
            <a:ext cx="3530176" cy="2897981"/>
          </a:xfrm>
        </p:spPr>
      </p:pic>
      <p:sp>
        <p:nvSpPr>
          <p:cNvPr id="7" name="Slide Number Placeholder 6"/>
          <p:cNvSpPr>
            <a:spLocks noGrp="1"/>
          </p:cNvSpPr>
          <p:nvPr>
            <p:ph type="sldNum" sz="quarter" idx="12"/>
          </p:nvPr>
        </p:nvSpPr>
        <p:spPr/>
        <p:txBody>
          <a:bodyPr/>
          <a:lstStyle/>
          <a:p>
            <a:fld id="{92E846A6-F7B6-4197-891C-D48D34F2C185}" type="slidenum">
              <a:rPr lang="en-US" noProof="0" smtClean="0"/>
              <a:pPr/>
              <a:t>18</a:t>
            </a:fld>
            <a:endParaRPr lang="en-US" noProof="0" dirty="0"/>
          </a:p>
        </p:txBody>
      </p:sp>
    </p:spTree>
    <p:extLst>
      <p:ext uri="{BB962C8B-B14F-4D97-AF65-F5344CB8AC3E}">
        <p14:creationId xmlns:p14="http://schemas.microsoft.com/office/powerpoint/2010/main" val="92399829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2513" y="1156008"/>
            <a:ext cx="8105775" cy="799598"/>
          </a:xfrm>
        </p:spPr>
        <p:txBody>
          <a:bodyPr/>
          <a:lstStyle/>
          <a:p>
            <a:r>
              <a:rPr lang="en-US" dirty="0" smtClean="0"/>
              <a:t>You need a digital linac to deliver VMAT or FFF safely!</a:t>
            </a:r>
            <a:endParaRPr lang="en-US" dirty="0"/>
          </a:p>
        </p:txBody>
      </p:sp>
      <p:sp>
        <p:nvSpPr>
          <p:cNvPr id="3" name="Content Placeholder 2"/>
          <p:cNvSpPr>
            <a:spLocks noGrp="1"/>
          </p:cNvSpPr>
          <p:nvPr>
            <p:ph sz="half" idx="1"/>
          </p:nvPr>
        </p:nvSpPr>
        <p:spPr>
          <a:xfrm>
            <a:off x="4729553" y="2178670"/>
            <a:ext cx="4004871" cy="3142233"/>
          </a:xfrm>
        </p:spPr>
        <p:txBody>
          <a:bodyPr>
            <a:normAutofit lnSpcReduction="10000"/>
          </a:bodyPr>
          <a:lstStyle/>
          <a:p>
            <a:pPr>
              <a:buNone/>
            </a:pPr>
            <a:r>
              <a:rPr lang="en-US" b="1" dirty="0" smtClean="0"/>
              <a:t>Digital </a:t>
            </a:r>
            <a:r>
              <a:rPr lang="en-US" b="1" dirty="0" err="1" smtClean="0"/>
              <a:t>linac</a:t>
            </a:r>
            <a:r>
              <a:rPr lang="en-US" b="1" dirty="0" smtClean="0"/>
              <a:t> + high leaf speed needed </a:t>
            </a:r>
          </a:p>
          <a:p>
            <a:pPr lvl="0"/>
            <a:r>
              <a:rPr lang="en-US" dirty="0" smtClean="0"/>
              <a:t>As the leaves are not able to keep up, the system adjust the dose rate</a:t>
            </a:r>
          </a:p>
          <a:p>
            <a:pPr lvl="0"/>
            <a:r>
              <a:rPr lang="en-US" dirty="0" smtClean="0">
                <a:solidFill>
                  <a:schemeClr val="tx1"/>
                </a:solidFill>
              </a:rPr>
              <a:t>Correct amount of dose is delivered but at a lower dose rate</a:t>
            </a:r>
          </a:p>
          <a:p>
            <a:pPr lvl="0"/>
            <a:r>
              <a:rPr lang="en-US" dirty="0" smtClean="0"/>
              <a:t>MLC leaf speed determines possible dose rate</a:t>
            </a:r>
          </a:p>
          <a:p>
            <a:pPr lvl="0"/>
            <a:r>
              <a:rPr lang="en-US" dirty="0" smtClean="0">
                <a:solidFill>
                  <a:schemeClr val="tx1"/>
                </a:solidFill>
              </a:rPr>
              <a:t>A recent publication* shows that </a:t>
            </a:r>
            <a:r>
              <a:rPr lang="en-US" dirty="0" err="1" smtClean="0">
                <a:solidFill>
                  <a:schemeClr val="tx1"/>
                </a:solidFill>
              </a:rPr>
              <a:t>Linac</a:t>
            </a:r>
            <a:r>
              <a:rPr lang="en-US" dirty="0" smtClean="0">
                <a:solidFill>
                  <a:schemeClr val="tx1"/>
                </a:solidFill>
              </a:rPr>
              <a:t> </a:t>
            </a:r>
            <a:r>
              <a:rPr lang="en-US" dirty="0" err="1" smtClean="0">
                <a:solidFill>
                  <a:schemeClr val="tx1"/>
                </a:solidFill>
              </a:rPr>
              <a:t>Competator</a:t>
            </a:r>
            <a:r>
              <a:rPr lang="en-US" dirty="0" smtClean="0">
                <a:solidFill>
                  <a:schemeClr val="tx1"/>
                </a:solidFill>
              </a:rPr>
              <a:t> effective dose rate for X6FFF is half of the Elekta dose rate</a:t>
            </a:r>
          </a:p>
          <a:p>
            <a:endParaRPr lang="en-US" dirty="0"/>
          </a:p>
        </p:txBody>
      </p:sp>
      <p:sp>
        <p:nvSpPr>
          <p:cNvPr id="4" name="Content Placeholder 3"/>
          <p:cNvSpPr>
            <a:spLocks noGrp="1"/>
          </p:cNvSpPr>
          <p:nvPr>
            <p:ph sz="half" idx="2"/>
          </p:nvPr>
        </p:nvSpPr>
        <p:spPr>
          <a:xfrm>
            <a:off x="126782" y="2178670"/>
            <a:ext cx="4286594" cy="1946851"/>
          </a:xfrm>
        </p:spPr>
        <p:txBody>
          <a:bodyPr>
            <a:normAutofit lnSpcReduction="10000"/>
          </a:bodyPr>
          <a:lstStyle/>
          <a:p>
            <a:pPr lvl="0">
              <a:buNone/>
            </a:pPr>
            <a:r>
              <a:rPr lang="en-US" b="1" dirty="0" smtClean="0"/>
              <a:t>Analogue  linac</a:t>
            </a:r>
          </a:p>
          <a:p>
            <a:pPr lvl="0"/>
            <a:r>
              <a:rPr lang="en-US" dirty="0" smtClean="0"/>
              <a:t>Controller can’t adjust the doserate</a:t>
            </a:r>
          </a:p>
          <a:p>
            <a:pPr lvl="0"/>
            <a:r>
              <a:rPr lang="en-US" dirty="0" smtClean="0"/>
              <a:t>Instead the beam turns off when the leaf is out of tolerance</a:t>
            </a:r>
          </a:p>
          <a:p>
            <a:pPr lvl="0"/>
            <a:r>
              <a:rPr lang="en-US" dirty="0" smtClean="0">
                <a:solidFill>
                  <a:schemeClr val="tx1"/>
                </a:solidFill>
              </a:rPr>
              <a:t>Less dose than planned is delivered!</a:t>
            </a:r>
            <a:endParaRPr lang="en-GB" dirty="0" smtClean="0">
              <a:solidFill>
                <a:schemeClr val="tx1"/>
              </a:solidFill>
            </a:endParaRPr>
          </a:p>
          <a:p>
            <a:endParaRPr lang="en-US" dirty="0"/>
          </a:p>
        </p:txBody>
      </p:sp>
      <p:sp>
        <p:nvSpPr>
          <p:cNvPr id="5" name="Slide Number Placeholder 4"/>
          <p:cNvSpPr>
            <a:spLocks noGrp="1"/>
          </p:cNvSpPr>
          <p:nvPr>
            <p:ph type="sldNum" sz="quarter" idx="12"/>
          </p:nvPr>
        </p:nvSpPr>
        <p:spPr/>
        <p:txBody>
          <a:bodyPr/>
          <a:lstStyle/>
          <a:p>
            <a:fld id="{92E846A6-F7B6-4197-891C-D48D34F2C185}" type="slidenum">
              <a:rPr lang="en-US" noProof="0" smtClean="0"/>
              <a:pPr/>
              <a:t>19</a:t>
            </a:fld>
            <a:endParaRPr lang="en-US" noProof="0" dirty="0"/>
          </a:p>
        </p:txBody>
      </p:sp>
      <p:sp>
        <p:nvSpPr>
          <p:cNvPr id="6" name="TextBox 5"/>
          <p:cNvSpPr txBox="1"/>
          <p:nvPr/>
        </p:nvSpPr>
        <p:spPr>
          <a:xfrm>
            <a:off x="285720" y="4621428"/>
            <a:ext cx="4127656" cy="577081"/>
          </a:xfrm>
          <a:prstGeom prst="rect">
            <a:avLst/>
          </a:prstGeom>
          <a:noFill/>
          <a:ln>
            <a:solidFill>
              <a:srgbClr val="0090D0"/>
            </a:solidFill>
          </a:ln>
        </p:spPr>
        <p:txBody>
          <a:bodyPr wrap="square" rtlCol="0">
            <a:spAutoFit/>
          </a:bodyPr>
          <a:lstStyle/>
          <a:p>
            <a:r>
              <a:rPr lang="en-US" sz="1050" dirty="0"/>
              <a:t>* Hansen et al, Plan quality and delivery accuracy of </a:t>
            </a:r>
          </a:p>
          <a:p>
            <a:r>
              <a:rPr lang="en-US" sz="1050" dirty="0"/>
              <a:t>flattening filter free beam for SBRT lung treatments</a:t>
            </a:r>
          </a:p>
          <a:p>
            <a:r>
              <a:rPr lang="en-US" sz="1050" dirty="0"/>
              <a:t>Acta Oncologica, 2014 </a:t>
            </a:r>
          </a:p>
        </p:txBody>
      </p:sp>
    </p:spTree>
    <p:extLst>
      <p:ext uri="{BB962C8B-B14F-4D97-AF65-F5344CB8AC3E}">
        <p14:creationId xmlns:p14="http://schemas.microsoft.com/office/powerpoint/2010/main" val="735987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smtClean="0"/>
              <a:t>Our history is what drives us forward</a:t>
            </a:r>
            <a:endParaRPr lang="en-US" dirty="0"/>
          </a:p>
        </p:txBody>
      </p:sp>
      <p:sp>
        <p:nvSpPr>
          <p:cNvPr id="3" name="Content Placeholder 2"/>
          <p:cNvSpPr>
            <a:spLocks noGrp="1"/>
          </p:cNvSpPr>
          <p:nvPr>
            <p:ph idx="1"/>
          </p:nvPr>
        </p:nvSpPr>
        <p:spPr>
          <a:xfrm>
            <a:off x="657226" y="2143363"/>
            <a:ext cx="4915458" cy="3320966"/>
          </a:xfrm>
        </p:spPr>
        <p:txBody>
          <a:bodyPr>
            <a:normAutofit/>
          </a:bodyPr>
          <a:lstStyle/>
          <a:p>
            <a:pPr marL="0" indent="0">
              <a:buNone/>
            </a:pPr>
            <a:r>
              <a:rPr lang="en-US" sz="1800" dirty="0"/>
              <a:t>Founded by a neurosurgeon, for over 40 years, </a:t>
            </a:r>
            <a:br>
              <a:rPr lang="en-US" sz="1800" dirty="0"/>
            </a:br>
            <a:r>
              <a:rPr lang="en-US" sz="1800" dirty="0"/>
              <a:t>we have dedicated ourselves to pioneering </a:t>
            </a:r>
            <a:br>
              <a:rPr lang="en-US" sz="1800" dirty="0"/>
            </a:br>
            <a:r>
              <a:rPr lang="en-US" sz="1800" dirty="0"/>
              <a:t>and continually strive to deliver products for </a:t>
            </a:r>
            <a:br>
              <a:rPr lang="en-US" sz="1800" dirty="0"/>
            </a:br>
            <a:r>
              <a:rPr lang="en-US" sz="1800" dirty="0"/>
              <a:t>better cancer care.</a:t>
            </a:r>
          </a:p>
          <a:p>
            <a:pPr marL="0" indent="0">
              <a:buNone/>
            </a:pPr>
            <a:r>
              <a:rPr lang="en-US" sz="1800" dirty="0"/>
              <a:t>Our research and development expertise, </a:t>
            </a:r>
            <a:br>
              <a:rPr lang="en-US" sz="1800" dirty="0"/>
            </a:br>
            <a:r>
              <a:rPr lang="en-US" sz="1800" dirty="0"/>
              <a:t>innovative solutions and strong customer </a:t>
            </a:r>
            <a:br>
              <a:rPr lang="en-US" sz="1800" dirty="0"/>
            </a:br>
            <a:r>
              <a:rPr lang="en-US" sz="1800" dirty="0"/>
              <a:t>collaborations are the reasons for our success.</a:t>
            </a:r>
          </a:p>
          <a:p>
            <a:pPr marL="0" indent="0">
              <a:buNone/>
            </a:pPr>
            <a:r>
              <a:rPr lang="en-US" sz="1800" dirty="0"/>
              <a:t>We want to be the number one cancer </a:t>
            </a:r>
            <a:br>
              <a:rPr lang="en-US" sz="1800" dirty="0"/>
            </a:br>
            <a:r>
              <a:rPr lang="en-US" sz="1800" dirty="0"/>
              <a:t>care company.</a:t>
            </a:r>
          </a:p>
        </p:txBody>
      </p:sp>
      <p:pic>
        <p:nvPicPr>
          <p:cNvPr id="8" name="Picture 2" descr="lars leksell"/>
          <p:cNvPicPr>
            <a:picLocks noChangeAspect="1" noChangeArrowheads="1"/>
          </p:cNvPicPr>
          <p:nvPr/>
        </p:nvPicPr>
        <p:blipFill rotWithShape="1">
          <a:blip r:embed="rId3" cstate="print"/>
          <a:srcRect t="1695"/>
          <a:stretch/>
        </p:blipFill>
        <p:spPr bwMode="auto">
          <a:xfrm>
            <a:off x="6035980" y="981074"/>
            <a:ext cx="3112718" cy="4577825"/>
          </a:xfrm>
          <a:prstGeom prst="rect">
            <a:avLst/>
          </a:prstGeom>
          <a:noFill/>
          <a:ln w="9525">
            <a:noFill/>
            <a:miter lim="800000"/>
            <a:headEnd/>
            <a:tailEnd/>
          </a:ln>
        </p:spPr>
      </p:pic>
      <p:sp>
        <p:nvSpPr>
          <p:cNvPr id="5" name="TextBox 4"/>
          <p:cNvSpPr txBox="1"/>
          <p:nvPr/>
        </p:nvSpPr>
        <p:spPr>
          <a:xfrm>
            <a:off x="3887650" y="5001768"/>
            <a:ext cx="2921039" cy="507831"/>
          </a:xfrm>
          <a:prstGeom prst="rect">
            <a:avLst/>
          </a:prstGeom>
          <a:noFill/>
        </p:spPr>
        <p:txBody>
          <a:bodyPr wrap="square" rtlCol="0">
            <a:spAutoFit/>
          </a:bodyPr>
          <a:lstStyle/>
          <a:p>
            <a:pPr algn="r"/>
            <a:r>
              <a:rPr lang="en-US" sz="1350" i="1" dirty="0">
                <a:solidFill>
                  <a:schemeClr val="tx2"/>
                </a:solidFill>
              </a:rPr>
              <a:t>Dr. Lars </a:t>
            </a:r>
            <a:r>
              <a:rPr lang="en-US" sz="1350" i="1" dirty="0" err="1">
                <a:solidFill>
                  <a:schemeClr val="tx2"/>
                </a:solidFill>
              </a:rPr>
              <a:t>Leksell</a:t>
            </a:r>
            <a:r>
              <a:rPr lang="en-US" sz="1350" i="1" dirty="0">
                <a:solidFill>
                  <a:schemeClr val="tx2"/>
                </a:solidFill>
              </a:rPr>
              <a:t> (1907-1986) </a:t>
            </a:r>
            <a:br>
              <a:rPr lang="en-US" sz="1350" i="1" dirty="0">
                <a:solidFill>
                  <a:schemeClr val="tx2"/>
                </a:solidFill>
              </a:rPr>
            </a:br>
            <a:r>
              <a:rPr lang="en-US" sz="1350" i="1" dirty="0">
                <a:solidFill>
                  <a:schemeClr val="tx2"/>
                </a:solidFill>
              </a:rPr>
              <a:t>professor of neurosurgery</a:t>
            </a:r>
          </a:p>
        </p:txBody>
      </p:sp>
      <p:sp>
        <p:nvSpPr>
          <p:cNvPr id="9" name="Platshållare för bildnummer 8"/>
          <p:cNvSpPr>
            <a:spLocks noGrp="1"/>
          </p:cNvSpPr>
          <p:nvPr>
            <p:ph type="sldNum" sz="quarter" idx="12"/>
          </p:nvPr>
        </p:nvSpPr>
        <p:spPr/>
        <p:txBody>
          <a:bodyPr/>
          <a:lstStyle/>
          <a:p>
            <a:fld id="{92E846A6-F7B6-4197-891C-D48D34F2C185}" type="slidenum">
              <a:rPr lang="en-US" noProof="0" smtClean="0"/>
              <a:pPr/>
              <a:t>2</a:t>
            </a:fld>
            <a:endParaRPr lang="en-US" noProof="0" dirty="0"/>
          </a:p>
        </p:txBody>
      </p:sp>
    </p:spTree>
    <p:extLst>
      <p:ext uri="{BB962C8B-B14F-4D97-AF65-F5344CB8AC3E}">
        <p14:creationId xmlns:p14="http://schemas.microsoft.com/office/powerpoint/2010/main" val="1229544589"/>
      </p:ext>
    </p:extLst>
  </p:cSld>
  <p:clrMapOvr>
    <a:masterClrMapping/>
  </p:clrMapOvr>
  <p:transition spd="slow">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28"/>
          <p:cNvGrpSpPr/>
          <p:nvPr/>
        </p:nvGrpSpPr>
        <p:grpSpPr>
          <a:xfrm>
            <a:off x="4699163" y="3357562"/>
            <a:ext cx="4365502" cy="2691650"/>
            <a:chOff x="4699163" y="3357562"/>
            <a:chExt cx="4365502" cy="2691650"/>
          </a:xfrm>
        </p:grpSpPr>
        <p:pic>
          <p:nvPicPr>
            <p:cNvPr id="28" name="Picture 2"/>
            <p:cNvPicPr>
              <a:picLocks noChangeAspect="1" noChangeArrowheads="1"/>
            </p:cNvPicPr>
            <p:nvPr/>
          </p:nvPicPr>
          <p:blipFill>
            <a:blip r:embed="rId3" cstate="screen"/>
            <a:srcRect/>
            <a:stretch>
              <a:fillRect/>
            </a:stretch>
          </p:blipFill>
          <p:spPr bwMode="auto">
            <a:xfrm>
              <a:off x="4699163" y="3357562"/>
              <a:ext cx="4365502" cy="1491321"/>
            </a:xfrm>
            <a:prstGeom prst="rect">
              <a:avLst/>
            </a:prstGeom>
            <a:noFill/>
            <a:ln w="9525">
              <a:noFill/>
              <a:miter lim="800000"/>
              <a:headEnd/>
              <a:tailEnd/>
            </a:ln>
          </p:spPr>
        </p:pic>
        <p:sp>
          <p:nvSpPr>
            <p:cNvPr id="26" name="TextBox 25"/>
            <p:cNvSpPr txBox="1"/>
            <p:nvPr/>
          </p:nvSpPr>
          <p:spPr>
            <a:xfrm>
              <a:off x="5643570" y="4848883"/>
              <a:ext cx="3100380" cy="1200329"/>
            </a:xfrm>
            <a:prstGeom prst="rect">
              <a:avLst/>
            </a:prstGeom>
            <a:noFill/>
          </p:spPr>
          <p:txBody>
            <a:bodyPr wrap="square" rtlCol="0">
              <a:spAutoFit/>
            </a:bodyPr>
            <a:lstStyle/>
            <a:p>
              <a:pPr algn="l"/>
              <a:r>
                <a:rPr lang="en-US" dirty="0" smtClean="0"/>
                <a:t>Response gating interface</a:t>
              </a:r>
            </a:p>
            <a:p>
              <a:pPr algn="l">
                <a:buFont typeface="Arial" pitchFamily="34" charset="0"/>
                <a:buChar char="•"/>
              </a:pPr>
              <a:r>
                <a:rPr lang="en-US" dirty="0" smtClean="0"/>
                <a:t> Stable beam after 0.2 sec</a:t>
              </a:r>
            </a:p>
            <a:p>
              <a:pPr algn="l">
                <a:buFont typeface="Arial" pitchFamily="34" charset="0"/>
                <a:buChar char="•"/>
              </a:pPr>
              <a:r>
                <a:rPr lang="en-US" dirty="0" smtClean="0"/>
                <a:t> Gating for free breathing,</a:t>
              </a:r>
              <a:br>
                <a:rPr lang="en-US" dirty="0" smtClean="0"/>
              </a:br>
              <a:r>
                <a:rPr lang="en-US" dirty="0" smtClean="0"/>
                <a:t>  DIBH &amp; exceptions</a:t>
              </a:r>
              <a:endParaRPr lang="en-US" dirty="0"/>
            </a:p>
          </p:txBody>
        </p:sp>
      </p:grpSp>
      <p:sp>
        <p:nvSpPr>
          <p:cNvPr id="2" name="Title 1"/>
          <p:cNvSpPr>
            <a:spLocks noGrp="1"/>
          </p:cNvSpPr>
          <p:nvPr>
            <p:ph type="title"/>
          </p:nvPr>
        </p:nvSpPr>
        <p:spPr/>
        <p:txBody>
          <a:bodyPr/>
          <a:lstStyle/>
          <a:p>
            <a:r>
              <a:rPr lang="en-US" dirty="0" smtClean="0"/>
              <a:t>Managing motion</a:t>
            </a:r>
            <a:endParaRPr lang="en-US" dirty="0"/>
          </a:p>
        </p:txBody>
      </p:sp>
      <p:sp>
        <p:nvSpPr>
          <p:cNvPr id="4" name="TextBox 3"/>
          <p:cNvSpPr txBox="1"/>
          <p:nvPr/>
        </p:nvSpPr>
        <p:spPr>
          <a:xfrm>
            <a:off x="432000" y="6357958"/>
            <a:ext cx="6789038" cy="307777"/>
          </a:xfrm>
          <a:prstGeom prst="rect">
            <a:avLst/>
          </a:prstGeom>
          <a:solidFill>
            <a:srgbClr val="0070C0"/>
          </a:solidFill>
        </p:spPr>
        <p:txBody>
          <a:bodyPr wrap="none" rtlCol="0">
            <a:spAutoFit/>
          </a:bodyPr>
          <a:lstStyle/>
          <a:p>
            <a:r>
              <a:rPr lang="en-US" sz="1400" dirty="0" smtClean="0">
                <a:solidFill>
                  <a:schemeClr val="bg1"/>
                </a:solidFill>
              </a:rPr>
              <a:t>The convergence of conventional radiotherapy with advanced stereotactic precision</a:t>
            </a:r>
            <a:endParaRPr lang="en-US" sz="1400" dirty="0">
              <a:solidFill>
                <a:schemeClr val="bg1"/>
              </a:solidFill>
            </a:endParaRPr>
          </a:p>
        </p:txBody>
      </p:sp>
      <p:grpSp>
        <p:nvGrpSpPr>
          <p:cNvPr id="3" name="Group 60"/>
          <p:cNvGrpSpPr/>
          <p:nvPr/>
        </p:nvGrpSpPr>
        <p:grpSpPr>
          <a:xfrm>
            <a:off x="1071538" y="1944386"/>
            <a:ext cx="2016000" cy="730403"/>
            <a:chOff x="3286116" y="4433168"/>
            <a:chExt cx="1079500" cy="382177"/>
          </a:xfrm>
        </p:grpSpPr>
        <p:sp>
          <p:nvSpPr>
            <p:cNvPr id="16" name="AutoShape 5"/>
            <p:cNvSpPr>
              <a:spLocks noChangeArrowheads="1"/>
            </p:cNvSpPr>
            <p:nvPr/>
          </p:nvSpPr>
          <p:spPr bwMode="auto">
            <a:xfrm>
              <a:off x="3344854" y="4438610"/>
              <a:ext cx="979488" cy="376735"/>
            </a:xfrm>
            <a:prstGeom prst="roundRect">
              <a:avLst>
                <a:gd name="adj" fmla="val 15718"/>
              </a:avLst>
            </a:prstGeom>
            <a:solidFill>
              <a:srgbClr val="004990"/>
            </a:solidFill>
            <a:ln w="53975">
              <a:noFill/>
              <a:round/>
              <a:headEnd/>
              <a:tailEnd/>
            </a:ln>
            <a:scene3d>
              <a:camera prst="orthographicFront"/>
              <a:lightRig rig="threePt" dir="t"/>
            </a:scene3d>
            <a:sp3d>
              <a:bevelT/>
            </a:sp3d>
          </p:spPr>
          <p:txBody>
            <a:bodyPr wrap="none" anchor="ctr"/>
            <a:lstStyle/>
            <a:p>
              <a:endParaRPr lang="en-US" dirty="0"/>
            </a:p>
          </p:txBody>
        </p:sp>
        <p:sp>
          <p:nvSpPr>
            <p:cNvPr id="17" name="Text Box 6"/>
            <p:cNvSpPr txBox="1">
              <a:spLocks noChangeArrowheads="1"/>
            </p:cNvSpPr>
            <p:nvPr/>
          </p:nvSpPr>
          <p:spPr bwMode="auto">
            <a:xfrm>
              <a:off x="3286116" y="4433168"/>
              <a:ext cx="1079500" cy="370395"/>
            </a:xfrm>
            <a:prstGeom prst="rect">
              <a:avLst/>
            </a:prstGeom>
            <a:noFill/>
            <a:ln w="9525">
              <a:noFill/>
              <a:miter lim="800000"/>
              <a:headEnd/>
              <a:tailEnd/>
            </a:ln>
          </p:spPr>
          <p:txBody>
            <a:bodyPr>
              <a:spAutoFit/>
            </a:bodyPr>
            <a:lstStyle/>
            <a:p>
              <a:pPr algn="ctr"/>
              <a:r>
                <a:rPr lang="en-GB" sz="2000" dirty="0" smtClean="0">
                  <a:solidFill>
                    <a:schemeClr val="bg1"/>
                  </a:solidFill>
                </a:rPr>
                <a:t>Disease specific</a:t>
              </a:r>
              <a:endParaRPr lang="en-GB" sz="2000" dirty="0">
                <a:solidFill>
                  <a:schemeClr val="bg1"/>
                </a:solidFill>
              </a:endParaRPr>
            </a:p>
          </p:txBody>
        </p:sp>
      </p:grpSp>
      <p:grpSp>
        <p:nvGrpSpPr>
          <p:cNvPr id="5" name="Group 63"/>
          <p:cNvGrpSpPr/>
          <p:nvPr/>
        </p:nvGrpSpPr>
        <p:grpSpPr>
          <a:xfrm>
            <a:off x="6235195" y="2026196"/>
            <a:ext cx="2016000" cy="720000"/>
            <a:chOff x="3286116" y="4438610"/>
            <a:chExt cx="1079500" cy="376735"/>
          </a:xfrm>
        </p:grpSpPr>
        <p:sp>
          <p:nvSpPr>
            <p:cNvPr id="19" name="AutoShape 5"/>
            <p:cNvSpPr>
              <a:spLocks noChangeArrowheads="1"/>
            </p:cNvSpPr>
            <p:nvPr/>
          </p:nvSpPr>
          <p:spPr bwMode="auto">
            <a:xfrm>
              <a:off x="3344854" y="4438610"/>
              <a:ext cx="979488" cy="376735"/>
            </a:xfrm>
            <a:prstGeom prst="roundRect">
              <a:avLst>
                <a:gd name="adj" fmla="val 15718"/>
              </a:avLst>
            </a:prstGeom>
            <a:solidFill>
              <a:srgbClr val="004990"/>
            </a:solidFill>
            <a:ln w="53975">
              <a:noFill/>
              <a:round/>
              <a:headEnd/>
              <a:tailEnd/>
            </a:ln>
            <a:scene3d>
              <a:camera prst="orthographicFront"/>
              <a:lightRig rig="threePt" dir="t"/>
            </a:scene3d>
            <a:sp3d>
              <a:bevelT/>
            </a:sp3d>
          </p:spPr>
          <p:txBody>
            <a:bodyPr wrap="none" anchor="ctr"/>
            <a:lstStyle/>
            <a:p>
              <a:endParaRPr lang="en-US" dirty="0"/>
            </a:p>
          </p:txBody>
        </p:sp>
        <p:sp>
          <p:nvSpPr>
            <p:cNvPr id="20" name="Text Box 6"/>
            <p:cNvSpPr txBox="1">
              <a:spLocks noChangeArrowheads="1"/>
            </p:cNvSpPr>
            <p:nvPr/>
          </p:nvSpPr>
          <p:spPr bwMode="auto">
            <a:xfrm>
              <a:off x="3286116" y="4500570"/>
              <a:ext cx="1079500" cy="209355"/>
            </a:xfrm>
            <a:prstGeom prst="rect">
              <a:avLst/>
            </a:prstGeom>
            <a:noFill/>
            <a:ln w="9525">
              <a:noFill/>
              <a:miter lim="800000"/>
              <a:headEnd/>
              <a:tailEnd/>
            </a:ln>
          </p:spPr>
          <p:txBody>
            <a:bodyPr>
              <a:spAutoFit/>
            </a:bodyPr>
            <a:lstStyle/>
            <a:p>
              <a:pPr algn="ctr"/>
              <a:r>
                <a:rPr lang="en-GB" sz="2000" dirty="0" smtClean="0">
                  <a:solidFill>
                    <a:schemeClr val="bg1"/>
                  </a:solidFill>
                </a:rPr>
                <a:t>General</a:t>
              </a:r>
              <a:endParaRPr lang="en-GB" sz="2000" dirty="0">
                <a:solidFill>
                  <a:schemeClr val="bg1"/>
                </a:solidFill>
              </a:endParaRPr>
            </a:p>
          </p:txBody>
        </p:sp>
      </p:grpSp>
      <p:grpSp>
        <p:nvGrpSpPr>
          <p:cNvPr id="6" name="Group 29"/>
          <p:cNvGrpSpPr/>
          <p:nvPr/>
        </p:nvGrpSpPr>
        <p:grpSpPr>
          <a:xfrm>
            <a:off x="523833" y="3714752"/>
            <a:ext cx="4354655" cy="1500198"/>
            <a:chOff x="523833" y="3714752"/>
            <a:chExt cx="4354655" cy="1500198"/>
          </a:xfrm>
        </p:grpSpPr>
        <p:sp>
          <p:nvSpPr>
            <p:cNvPr id="22" name="TextBox 21"/>
            <p:cNvSpPr txBox="1"/>
            <p:nvPr/>
          </p:nvSpPr>
          <p:spPr>
            <a:xfrm>
              <a:off x="523833" y="4251041"/>
              <a:ext cx="697627" cy="369332"/>
            </a:xfrm>
            <a:prstGeom prst="rect">
              <a:avLst/>
            </a:prstGeom>
            <a:noFill/>
          </p:spPr>
          <p:txBody>
            <a:bodyPr wrap="none" rtlCol="0">
              <a:spAutoFit/>
            </a:bodyPr>
            <a:lstStyle/>
            <a:p>
              <a:r>
                <a:rPr lang="en-US" dirty="0" smtClean="0"/>
                <a:t>Lung</a:t>
              </a:r>
              <a:endParaRPr lang="en-US" dirty="0"/>
            </a:p>
          </p:txBody>
        </p:sp>
        <p:pic>
          <p:nvPicPr>
            <p:cNvPr id="24" name="Picture 23" descr="Symmetry Video Still.jpg"/>
            <p:cNvPicPr>
              <a:picLocks noChangeAspect="1"/>
            </p:cNvPicPr>
            <p:nvPr/>
          </p:nvPicPr>
          <p:blipFill>
            <a:blip r:embed="rId4" cstate="screen"/>
            <a:stretch>
              <a:fillRect/>
            </a:stretch>
          </p:blipFill>
          <p:spPr>
            <a:xfrm>
              <a:off x="1714480" y="3714752"/>
              <a:ext cx="3164008" cy="1500198"/>
            </a:xfrm>
            <a:prstGeom prst="rect">
              <a:avLst/>
            </a:prstGeom>
          </p:spPr>
        </p:pic>
      </p:grpSp>
      <p:grpSp>
        <p:nvGrpSpPr>
          <p:cNvPr id="29" name="Group 28"/>
          <p:cNvGrpSpPr/>
          <p:nvPr/>
        </p:nvGrpSpPr>
        <p:grpSpPr>
          <a:xfrm>
            <a:off x="468817" y="4154765"/>
            <a:ext cx="4602456" cy="2235945"/>
            <a:chOff x="523833" y="3872921"/>
            <a:chExt cx="4602456" cy="2235945"/>
          </a:xfrm>
        </p:grpSpPr>
        <p:sp>
          <p:nvSpPr>
            <p:cNvPr id="23" name="TextBox 22"/>
            <p:cNvSpPr txBox="1"/>
            <p:nvPr/>
          </p:nvSpPr>
          <p:spPr>
            <a:xfrm>
              <a:off x="523833" y="5241716"/>
              <a:ext cx="1043877" cy="369332"/>
            </a:xfrm>
            <a:prstGeom prst="rect">
              <a:avLst/>
            </a:prstGeom>
            <a:noFill/>
          </p:spPr>
          <p:txBody>
            <a:bodyPr wrap="none" rtlCol="0">
              <a:spAutoFit/>
            </a:bodyPr>
            <a:lstStyle/>
            <a:p>
              <a:r>
                <a:rPr lang="en-US" dirty="0" smtClean="0"/>
                <a:t>Prostate</a:t>
              </a:r>
              <a:endParaRPr lang="en-US" dirty="0"/>
            </a:p>
          </p:txBody>
        </p:sp>
        <p:pic>
          <p:nvPicPr>
            <p:cNvPr id="25" name="Picture 24" descr="ASPK_colors1[2].jpg"/>
            <p:cNvPicPr>
              <a:picLocks noChangeAspect="1"/>
            </p:cNvPicPr>
            <p:nvPr/>
          </p:nvPicPr>
          <p:blipFill>
            <a:blip r:embed="rId5" cstate="screen"/>
            <a:stretch>
              <a:fillRect/>
            </a:stretch>
          </p:blipFill>
          <p:spPr>
            <a:xfrm>
              <a:off x="2035528" y="3872921"/>
              <a:ext cx="3090761" cy="2235945"/>
            </a:xfrm>
            <a:prstGeom prst="rect">
              <a:avLst/>
            </a:prstGeom>
          </p:spPr>
        </p:pic>
      </p:grpSp>
      <p:grpSp>
        <p:nvGrpSpPr>
          <p:cNvPr id="8" name="Group 28"/>
          <p:cNvGrpSpPr/>
          <p:nvPr/>
        </p:nvGrpSpPr>
        <p:grpSpPr>
          <a:xfrm>
            <a:off x="496053" y="2671728"/>
            <a:ext cx="4149031" cy="1958200"/>
            <a:chOff x="523833" y="2857496"/>
            <a:chExt cx="4149031" cy="1958200"/>
          </a:xfrm>
        </p:grpSpPr>
        <p:sp>
          <p:nvSpPr>
            <p:cNvPr id="21" name="TextBox 20"/>
            <p:cNvSpPr txBox="1"/>
            <p:nvPr/>
          </p:nvSpPr>
          <p:spPr>
            <a:xfrm>
              <a:off x="523833" y="3214686"/>
              <a:ext cx="851515" cy="369332"/>
            </a:xfrm>
            <a:prstGeom prst="rect">
              <a:avLst/>
            </a:prstGeom>
            <a:noFill/>
          </p:spPr>
          <p:txBody>
            <a:bodyPr wrap="none" rtlCol="0">
              <a:spAutoFit/>
            </a:bodyPr>
            <a:lstStyle/>
            <a:p>
              <a:r>
                <a:rPr lang="en-US" dirty="0" smtClean="0"/>
                <a:t>Breast</a:t>
              </a:r>
              <a:endParaRPr lang="en-US" dirty="0"/>
            </a:p>
          </p:txBody>
        </p:sp>
        <p:pic>
          <p:nvPicPr>
            <p:cNvPr id="27" name="Picture 26" descr="Screen Shot 2013-02-08 at 10.10.05 AM.png"/>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1785918" y="2857496"/>
              <a:ext cx="2886946" cy="1958200"/>
            </a:xfrm>
            <a:prstGeom prst="rect">
              <a:avLst/>
            </a:prstGeom>
          </p:spPr>
        </p:pic>
      </p:grpSp>
    </p:spTree>
    <p:extLst>
      <p:ext uri="{BB962C8B-B14F-4D97-AF65-F5344CB8AC3E}">
        <p14:creationId xmlns:p14="http://schemas.microsoft.com/office/powerpoint/2010/main" val="131182873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objekt 3"/>
          <p:cNvPicPr>
            <a:picLocks noChangeAspect="1"/>
          </p:cNvPicPr>
          <p:nvPr/>
        </p:nvPicPr>
        <p:blipFill rotWithShape="1">
          <a:blip r:embed="rId2">
            <a:extLst>
              <a:ext uri="{28A0092B-C50C-407E-A947-70E740481C1C}">
                <a14:useLocalDpi xmlns:a14="http://schemas.microsoft.com/office/drawing/2010/main" val="0"/>
              </a:ext>
            </a:extLst>
          </a:blip>
          <a:srcRect r="12612"/>
          <a:stretch/>
        </p:blipFill>
        <p:spPr>
          <a:xfrm>
            <a:off x="3545886" y="906588"/>
            <a:ext cx="5598114" cy="4650678"/>
          </a:xfrm>
          <a:prstGeom prst="rect">
            <a:avLst/>
          </a:prstGeom>
        </p:spPr>
      </p:pic>
      <p:sp>
        <p:nvSpPr>
          <p:cNvPr id="2" name="Slide Number Placeholder 1"/>
          <p:cNvSpPr>
            <a:spLocks noGrp="1"/>
          </p:cNvSpPr>
          <p:nvPr>
            <p:ph type="sldNum" sz="quarter" idx="12"/>
          </p:nvPr>
        </p:nvSpPr>
        <p:spPr/>
        <p:txBody>
          <a:bodyPr/>
          <a:lstStyle/>
          <a:p>
            <a:fld id="{92E846A6-F7B6-4197-891C-D48D34F2C185}" type="slidenum">
              <a:rPr lang="en-US" noProof="0" smtClean="0"/>
              <a:pPr/>
              <a:t>21</a:t>
            </a:fld>
            <a:endParaRPr lang="en-US" noProof="0" dirty="0"/>
          </a:p>
        </p:txBody>
      </p:sp>
      <p:sp>
        <p:nvSpPr>
          <p:cNvPr id="3" name="Title 2"/>
          <p:cNvSpPr txBox="1">
            <a:spLocks/>
          </p:cNvSpPr>
          <p:nvPr/>
        </p:nvSpPr>
        <p:spPr>
          <a:xfrm>
            <a:off x="1" y="1789510"/>
            <a:ext cx="4412456" cy="1403747"/>
          </a:xfrm>
          <a:prstGeom prst="rect">
            <a:avLst/>
          </a:prstGeom>
        </p:spPr>
        <p:txBody>
          <a:bodyPr vert="horz" lIns="68580" tIns="34290" rIns="68580" bIns="34290" rtlCol="0" anchor="t" anchorCtr="0">
            <a:normAutofit lnSpcReduction="10000"/>
          </a:bodyPr>
          <a:lstStyle>
            <a:lvl1pPr algn="l" defTabSz="914400" rtl="0" eaLnBrk="1" latinLnBrk="0" hangingPunct="1">
              <a:lnSpc>
                <a:spcPct val="90000"/>
              </a:lnSpc>
              <a:spcBef>
                <a:spcPct val="0"/>
              </a:spcBef>
              <a:buNone/>
              <a:defRPr sz="3400" kern="1200">
                <a:solidFill>
                  <a:schemeClr val="accent1"/>
                </a:solidFill>
                <a:latin typeface="+mn-lt"/>
                <a:ea typeface="+mj-ea"/>
                <a:cs typeface="+mj-cs"/>
              </a:defRPr>
            </a:lvl1pPr>
          </a:lstStyle>
          <a:p>
            <a:pPr algn="ctr"/>
            <a:r>
              <a:rPr lang="en-US" sz="2550" dirty="0" smtClean="0"/>
              <a:t> </a:t>
            </a:r>
            <a:r>
              <a:rPr lang="en-US" sz="2550" dirty="0"/>
              <a:t/>
            </a:r>
            <a:br>
              <a:rPr lang="en-US" sz="2550" dirty="0"/>
            </a:br>
            <a:r>
              <a:rPr lang="en-US" sz="2550" dirty="0"/>
              <a:t>Avoid critical mistakes by using iViewDose™ EPID dosimetry </a:t>
            </a:r>
            <a:br>
              <a:rPr lang="en-US" sz="2550" dirty="0"/>
            </a:br>
            <a:r>
              <a:rPr lang="en-US" sz="2550" dirty="0"/>
              <a:t>for in-vivo dosimetry</a:t>
            </a:r>
          </a:p>
        </p:txBody>
      </p:sp>
    </p:spTree>
    <p:extLst>
      <p:ext uri="{BB962C8B-B14F-4D97-AF65-F5344CB8AC3E}">
        <p14:creationId xmlns:p14="http://schemas.microsoft.com/office/powerpoint/2010/main" val="101317978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čísla snímky 1"/>
          <p:cNvSpPr>
            <a:spLocks noGrp="1"/>
          </p:cNvSpPr>
          <p:nvPr>
            <p:ph type="sldNum" sz="quarter" idx="12"/>
          </p:nvPr>
        </p:nvSpPr>
        <p:spPr/>
        <p:txBody>
          <a:bodyPr/>
          <a:lstStyle/>
          <a:p>
            <a:fld id="{92E846A6-F7B6-4197-891C-D48D34F2C185}" type="slidenum">
              <a:rPr lang="en-US" smtClean="0">
                <a:solidFill>
                  <a:srgbClr val="BABABA"/>
                </a:solidFill>
              </a:rPr>
              <a:pPr/>
              <a:t>22</a:t>
            </a:fld>
            <a:endParaRPr lang="en-US" dirty="0">
              <a:solidFill>
                <a:srgbClr val="BABABA"/>
              </a:solidFill>
            </a:endParaRPr>
          </a:p>
        </p:txBody>
      </p:sp>
      <p:pic>
        <p:nvPicPr>
          <p:cNvPr id="3" name="Obrázok 2"/>
          <p:cNvPicPr>
            <a:picLocks noChangeAspect="1"/>
          </p:cNvPicPr>
          <p:nvPr/>
        </p:nvPicPr>
        <p:blipFill>
          <a:blip r:embed="rId2"/>
          <a:stretch>
            <a:fillRect/>
          </a:stretch>
        </p:blipFill>
        <p:spPr>
          <a:xfrm>
            <a:off x="96650" y="914400"/>
            <a:ext cx="8900975" cy="3788833"/>
          </a:xfrm>
          <a:prstGeom prst="rect">
            <a:avLst/>
          </a:prstGeom>
        </p:spPr>
      </p:pic>
    </p:spTree>
    <p:extLst>
      <p:ext uri="{BB962C8B-B14F-4D97-AF65-F5344CB8AC3E}">
        <p14:creationId xmlns:p14="http://schemas.microsoft.com/office/powerpoint/2010/main" val="177982165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čísla snímky 1"/>
          <p:cNvSpPr>
            <a:spLocks noGrp="1"/>
          </p:cNvSpPr>
          <p:nvPr>
            <p:ph type="sldNum" sz="quarter" idx="12"/>
          </p:nvPr>
        </p:nvSpPr>
        <p:spPr/>
        <p:txBody>
          <a:bodyPr/>
          <a:lstStyle/>
          <a:p>
            <a:fld id="{92E846A6-F7B6-4197-891C-D48D34F2C185}" type="slidenum">
              <a:rPr lang="en-US" smtClean="0">
                <a:solidFill>
                  <a:srgbClr val="BABABA"/>
                </a:solidFill>
              </a:rPr>
              <a:pPr/>
              <a:t>23</a:t>
            </a:fld>
            <a:endParaRPr lang="en-US" dirty="0">
              <a:solidFill>
                <a:srgbClr val="BABABA"/>
              </a:solidFill>
            </a:endParaRPr>
          </a:p>
        </p:txBody>
      </p:sp>
      <p:pic>
        <p:nvPicPr>
          <p:cNvPr id="3" name="Obrázok 2"/>
          <p:cNvPicPr>
            <a:picLocks noChangeAspect="1"/>
          </p:cNvPicPr>
          <p:nvPr/>
        </p:nvPicPr>
        <p:blipFill>
          <a:blip r:embed="rId2"/>
          <a:stretch>
            <a:fillRect/>
          </a:stretch>
        </p:blipFill>
        <p:spPr>
          <a:xfrm>
            <a:off x="228600" y="1066800"/>
            <a:ext cx="4343400" cy="3445934"/>
          </a:xfrm>
          <a:prstGeom prst="rect">
            <a:avLst/>
          </a:prstGeom>
        </p:spPr>
      </p:pic>
      <p:pic>
        <p:nvPicPr>
          <p:cNvPr id="4" name="Obrázok 3"/>
          <p:cNvPicPr>
            <a:picLocks noChangeAspect="1"/>
          </p:cNvPicPr>
          <p:nvPr/>
        </p:nvPicPr>
        <p:blipFill>
          <a:blip r:embed="rId3"/>
          <a:stretch>
            <a:fillRect/>
          </a:stretch>
        </p:blipFill>
        <p:spPr>
          <a:xfrm>
            <a:off x="4572000" y="1219200"/>
            <a:ext cx="4523626" cy="3437467"/>
          </a:xfrm>
          <a:prstGeom prst="rect">
            <a:avLst/>
          </a:prstGeom>
        </p:spPr>
      </p:pic>
    </p:spTree>
    <p:extLst>
      <p:ext uri="{BB962C8B-B14F-4D97-AF65-F5344CB8AC3E}">
        <p14:creationId xmlns:p14="http://schemas.microsoft.com/office/powerpoint/2010/main" val="287179360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1558" y="1193189"/>
            <a:ext cx="8320886" cy="799598"/>
          </a:xfrm>
        </p:spPr>
        <p:txBody>
          <a:bodyPr/>
          <a:lstStyle/>
          <a:p>
            <a:r>
              <a:rPr lang="en-US" dirty="0"/>
              <a:t>iViewDose™ </a:t>
            </a:r>
            <a:r>
              <a:rPr lang="en-US" dirty="0" smtClean="0"/>
              <a:t>measures dose in patient while patient is treated</a:t>
            </a:r>
            <a:endParaRPr lang="en-US" dirty="0"/>
          </a:p>
        </p:txBody>
      </p:sp>
      <p:sp>
        <p:nvSpPr>
          <p:cNvPr id="3" name="Content Placeholder 2"/>
          <p:cNvSpPr>
            <a:spLocks noGrp="1"/>
          </p:cNvSpPr>
          <p:nvPr>
            <p:ph sz="half" idx="1"/>
          </p:nvPr>
        </p:nvSpPr>
        <p:spPr/>
        <p:txBody>
          <a:bodyPr>
            <a:normAutofit/>
          </a:bodyPr>
          <a:lstStyle/>
          <a:p>
            <a:r>
              <a:rPr lang="en-US" dirty="0" smtClean="0"/>
              <a:t>Mistakes do happen</a:t>
            </a:r>
          </a:p>
          <a:p>
            <a:r>
              <a:rPr lang="en-US" dirty="0" smtClean="0"/>
              <a:t>Most common:</a:t>
            </a:r>
          </a:p>
          <a:p>
            <a:pPr lvl="1"/>
            <a:r>
              <a:rPr lang="en-US" dirty="0" smtClean="0"/>
              <a:t>Treatment planning</a:t>
            </a:r>
          </a:p>
          <a:p>
            <a:pPr lvl="1"/>
            <a:r>
              <a:rPr lang="en-US" dirty="0" smtClean="0"/>
              <a:t>Anatomical changes during treatment</a:t>
            </a:r>
          </a:p>
          <a:p>
            <a:pPr lvl="1"/>
            <a:r>
              <a:rPr lang="en-US" dirty="0" smtClean="0"/>
              <a:t>Wrong patient</a:t>
            </a:r>
          </a:p>
          <a:p>
            <a:r>
              <a:rPr lang="en-US" dirty="0" smtClean="0"/>
              <a:t>Solution:</a:t>
            </a:r>
          </a:p>
          <a:p>
            <a:pPr lvl="1"/>
            <a:r>
              <a:rPr lang="en-US" dirty="0" smtClean="0"/>
              <a:t>Use </a:t>
            </a:r>
            <a:r>
              <a:rPr lang="en-US" dirty="0"/>
              <a:t>iViewGT™ (EPID) image </a:t>
            </a:r>
            <a:endParaRPr lang="en-US" dirty="0" smtClean="0"/>
          </a:p>
          <a:p>
            <a:pPr lvl="1"/>
            <a:r>
              <a:rPr lang="en-US" dirty="0" smtClean="0"/>
              <a:t>Convert image to 3D dose</a:t>
            </a:r>
            <a:endParaRPr lang="en-US" dirty="0"/>
          </a:p>
          <a:p>
            <a:pPr lvl="1"/>
            <a:r>
              <a:rPr lang="en-US" dirty="0" smtClean="0"/>
              <a:t>Compare </a:t>
            </a:r>
            <a:r>
              <a:rPr lang="en-US" dirty="0"/>
              <a:t>to treatment plan using </a:t>
            </a:r>
            <a:r>
              <a:rPr lang="en-US" dirty="0" smtClean="0"/>
              <a:t>gamma index</a:t>
            </a:r>
            <a:endParaRPr lang="en-US" dirty="0"/>
          </a:p>
        </p:txBody>
      </p:sp>
      <p:sp>
        <p:nvSpPr>
          <p:cNvPr id="5" name="Slide Number Placeholder 4"/>
          <p:cNvSpPr>
            <a:spLocks noGrp="1"/>
          </p:cNvSpPr>
          <p:nvPr>
            <p:ph type="sldNum" sz="quarter" idx="12"/>
          </p:nvPr>
        </p:nvSpPr>
        <p:spPr/>
        <p:txBody>
          <a:bodyPr/>
          <a:lstStyle/>
          <a:p>
            <a:fld id="{92E846A6-F7B6-4197-891C-D48D34F2C185}" type="slidenum">
              <a:rPr lang="en-US" noProof="0" smtClean="0"/>
              <a:pPr/>
              <a:t>24</a:t>
            </a:fld>
            <a:endParaRPr lang="en-US" noProof="0" dirty="0"/>
          </a:p>
        </p:txBody>
      </p:sp>
      <p:grpSp>
        <p:nvGrpSpPr>
          <p:cNvPr id="33" name="Group 32"/>
          <p:cNvGrpSpPr/>
          <p:nvPr/>
        </p:nvGrpSpPr>
        <p:grpSpPr>
          <a:xfrm>
            <a:off x="5600872" y="1781748"/>
            <a:ext cx="2663255" cy="3512482"/>
            <a:chOff x="5076056" y="1232663"/>
            <a:chExt cx="3551006" cy="4683309"/>
          </a:xfrm>
        </p:grpSpPr>
        <p:grpSp>
          <p:nvGrpSpPr>
            <p:cNvPr id="34" name="Group 33"/>
            <p:cNvGrpSpPr/>
            <p:nvPr/>
          </p:nvGrpSpPr>
          <p:grpSpPr>
            <a:xfrm>
              <a:off x="5076056" y="1232663"/>
              <a:ext cx="3551006" cy="4683309"/>
              <a:chOff x="4909426" y="1232663"/>
              <a:chExt cx="3551006" cy="4683309"/>
            </a:xfrm>
          </p:grpSpPr>
          <p:sp>
            <p:nvSpPr>
              <p:cNvPr id="48" name="Oval 8"/>
              <p:cNvSpPr>
                <a:spLocks noChangeArrowheads="1"/>
              </p:cNvSpPr>
              <p:nvPr/>
            </p:nvSpPr>
            <p:spPr bwMode="auto">
              <a:xfrm>
                <a:off x="6081716" y="2503490"/>
                <a:ext cx="1303922" cy="692468"/>
              </a:xfrm>
              <a:prstGeom prst="ellipse">
                <a:avLst/>
              </a:prstGeom>
              <a:pattFill prst="dkDnDiag">
                <a:fgClr>
                  <a:srgbClr val="36A66E"/>
                </a:fgClr>
                <a:bgClr>
                  <a:schemeClr val="bg1"/>
                </a:bgClr>
              </a:patt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eaLnBrk="0" hangingPunct="0">
                  <a:spcBef>
                    <a:spcPct val="20000"/>
                  </a:spcBef>
                  <a:buChar char="•"/>
                  <a:defRPr sz="3200">
                    <a:solidFill>
                      <a:schemeClr val="tx1"/>
                    </a:solidFill>
                    <a:latin typeface="Arial" pitchFamily="34" charset="0"/>
                    <a:cs typeface="Arial" pitchFamily="34" charset="0"/>
                  </a:defRPr>
                </a:lvl1pPr>
                <a:lvl2pPr marL="742950" indent="-285750" eaLnBrk="0" hangingPunct="0">
                  <a:spcBef>
                    <a:spcPct val="20000"/>
                  </a:spcBef>
                  <a:buChar char="–"/>
                  <a:defRPr sz="2800">
                    <a:solidFill>
                      <a:schemeClr val="tx1"/>
                    </a:solidFill>
                    <a:latin typeface="Arial" pitchFamily="34" charset="0"/>
                    <a:cs typeface="Arial" pitchFamily="34" charset="0"/>
                  </a:defRPr>
                </a:lvl2pPr>
                <a:lvl3pPr marL="1143000" indent="-228600" eaLnBrk="0" hangingPunct="0">
                  <a:spcBef>
                    <a:spcPct val="20000"/>
                  </a:spcBef>
                  <a:buChar char="•"/>
                  <a:defRPr sz="2400">
                    <a:solidFill>
                      <a:schemeClr val="tx1"/>
                    </a:solidFill>
                    <a:latin typeface="Arial" pitchFamily="34" charset="0"/>
                    <a:cs typeface="Arial" pitchFamily="34" charset="0"/>
                  </a:defRPr>
                </a:lvl3pPr>
                <a:lvl4pPr marL="1600200" indent="-228600" eaLnBrk="0" hangingPunct="0">
                  <a:spcBef>
                    <a:spcPct val="20000"/>
                  </a:spcBef>
                  <a:buChar char="–"/>
                  <a:defRPr sz="2000">
                    <a:solidFill>
                      <a:schemeClr val="tx1"/>
                    </a:solidFill>
                    <a:latin typeface="Arial" pitchFamily="34" charset="0"/>
                    <a:cs typeface="Arial" pitchFamily="34" charset="0"/>
                  </a:defRPr>
                </a:lvl4pPr>
                <a:lvl5pPr marL="2057400" indent="-228600" eaLnBrk="0" hangingPunct="0">
                  <a:spcBef>
                    <a:spcPct val="20000"/>
                  </a:spcBef>
                  <a:buChar char="»"/>
                  <a:defRPr sz="20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eaLnBrk="1" hangingPunct="1">
                  <a:spcBef>
                    <a:spcPct val="0"/>
                  </a:spcBef>
                  <a:buFontTx/>
                  <a:buNone/>
                </a:pPr>
                <a:endParaRPr lang="nl-NL" altLang="en-US" sz="1800">
                  <a:solidFill>
                    <a:srgbClr val="000000"/>
                  </a:solidFill>
                </a:endParaRPr>
              </a:p>
            </p:txBody>
          </p:sp>
          <p:sp>
            <p:nvSpPr>
              <p:cNvPr id="49" name="AutoShape 11"/>
              <p:cNvSpPr>
                <a:spLocks noChangeArrowheads="1"/>
              </p:cNvSpPr>
              <p:nvPr/>
            </p:nvSpPr>
            <p:spPr bwMode="auto">
              <a:xfrm>
                <a:off x="5919868" y="2235906"/>
                <a:ext cx="1605896" cy="978217"/>
              </a:xfrm>
              <a:prstGeom prst="triangle">
                <a:avLst>
                  <a:gd name="adj" fmla="val 50000"/>
                </a:avLst>
              </a:prstGeom>
              <a:solidFill>
                <a:srgbClr val="C0C0C0">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eaLnBrk="0" hangingPunct="0">
                  <a:spcBef>
                    <a:spcPct val="20000"/>
                  </a:spcBef>
                  <a:buChar char="•"/>
                  <a:defRPr sz="3200">
                    <a:solidFill>
                      <a:schemeClr val="tx1"/>
                    </a:solidFill>
                    <a:latin typeface="Arial" pitchFamily="34" charset="0"/>
                    <a:cs typeface="Arial" pitchFamily="34" charset="0"/>
                  </a:defRPr>
                </a:lvl1pPr>
                <a:lvl2pPr marL="742950" indent="-285750" eaLnBrk="0" hangingPunct="0">
                  <a:spcBef>
                    <a:spcPct val="20000"/>
                  </a:spcBef>
                  <a:buChar char="–"/>
                  <a:defRPr sz="2800">
                    <a:solidFill>
                      <a:schemeClr val="tx1"/>
                    </a:solidFill>
                    <a:latin typeface="Arial" pitchFamily="34" charset="0"/>
                    <a:cs typeface="Arial" pitchFamily="34" charset="0"/>
                  </a:defRPr>
                </a:lvl2pPr>
                <a:lvl3pPr marL="1143000" indent="-228600" eaLnBrk="0" hangingPunct="0">
                  <a:spcBef>
                    <a:spcPct val="20000"/>
                  </a:spcBef>
                  <a:buChar char="•"/>
                  <a:defRPr sz="2400">
                    <a:solidFill>
                      <a:schemeClr val="tx1"/>
                    </a:solidFill>
                    <a:latin typeface="Arial" pitchFamily="34" charset="0"/>
                    <a:cs typeface="Arial" pitchFamily="34" charset="0"/>
                  </a:defRPr>
                </a:lvl3pPr>
                <a:lvl4pPr marL="1600200" indent="-228600" eaLnBrk="0" hangingPunct="0">
                  <a:spcBef>
                    <a:spcPct val="20000"/>
                  </a:spcBef>
                  <a:buChar char="–"/>
                  <a:defRPr sz="2000">
                    <a:solidFill>
                      <a:schemeClr val="tx1"/>
                    </a:solidFill>
                    <a:latin typeface="Arial" pitchFamily="34" charset="0"/>
                    <a:cs typeface="Arial" pitchFamily="34" charset="0"/>
                  </a:defRPr>
                </a:lvl4pPr>
                <a:lvl5pPr marL="2057400" indent="-228600" eaLnBrk="0" hangingPunct="0">
                  <a:spcBef>
                    <a:spcPct val="20000"/>
                  </a:spcBef>
                  <a:buChar char="»"/>
                  <a:defRPr sz="20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eaLnBrk="1" hangingPunct="1">
                  <a:spcBef>
                    <a:spcPct val="0"/>
                  </a:spcBef>
                  <a:buFontTx/>
                  <a:buNone/>
                </a:pPr>
                <a:endParaRPr lang="nl-NL" altLang="en-US" sz="1800">
                  <a:solidFill>
                    <a:srgbClr val="000000"/>
                  </a:solidFill>
                </a:endParaRPr>
              </a:p>
            </p:txBody>
          </p:sp>
          <p:sp>
            <p:nvSpPr>
              <p:cNvPr id="50" name="AutoShape 9"/>
              <p:cNvSpPr>
                <a:spLocks noChangeAspect="1" noChangeArrowheads="1"/>
              </p:cNvSpPr>
              <p:nvPr/>
            </p:nvSpPr>
            <p:spPr bwMode="auto">
              <a:xfrm>
                <a:off x="6588268" y="1407104"/>
                <a:ext cx="252412" cy="252412"/>
              </a:xfrm>
              <a:prstGeom prst="sun">
                <a:avLst>
                  <a:gd name="adj" fmla="val 25000"/>
                </a:avLst>
              </a:prstGeom>
              <a:solidFill>
                <a:schemeClr val="hlink"/>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69056" tIns="34529" rIns="69056" bIns="34529" anchor="ctr"/>
              <a:lstStyle>
                <a:lvl1pPr eaLnBrk="0" hangingPunct="0">
                  <a:spcBef>
                    <a:spcPct val="20000"/>
                  </a:spcBef>
                  <a:buChar char="•"/>
                  <a:defRPr sz="3200">
                    <a:solidFill>
                      <a:schemeClr val="tx1"/>
                    </a:solidFill>
                    <a:latin typeface="Arial" pitchFamily="34" charset="0"/>
                    <a:cs typeface="Arial" pitchFamily="34" charset="0"/>
                  </a:defRPr>
                </a:lvl1pPr>
                <a:lvl2pPr marL="742950" indent="-285750" eaLnBrk="0" hangingPunct="0">
                  <a:spcBef>
                    <a:spcPct val="20000"/>
                  </a:spcBef>
                  <a:buChar char="–"/>
                  <a:defRPr sz="2800">
                    <a:solidFill>
                      <a:schemeClr val="tx1"/>
                    </a:solidFill>
                    <a:latin typeface="Arial" pitchFamily="34" charset="0"/>
                    <a:cs typeface="Arial" pitchFamily="34" charset="0"/>
                  </a:defRPr>
                </a:lvl2pPr>
                <a:lvl3pPr marL="1143000" indent="-228600" eaLnBrk="0" hangingPunct="0">
                  <a:spcBef>
                    <a:spcPct val="20000"/>
                  </a:spcBef>
                  <a:buChar char="•"/>
                  <a:defRPr sz="2400">
                    <a:solidFill>
                      <a:schemeClr val="tx1"/>
                    </a:solidFill>
                    <a:latin typeface="Arial" pitchFamily="34" charset="0"/>
                    <a:cs typeface="Arial" pitchFamily="34" charset="0"/>
                  </a:defRPr>
                </a:lvl3pPr>
                <a:lvl4pPr marL="1600200" indent="-228600" eaLnBrk="0" hangingPunct="0">
                  <a:spcBef>
                    <a:spcPct val="20000"/>
                  </a:spcBef>
                  <a:buChar char="–"/>
                  <a:defRPr sz="2000">
                    <a:solidFill>
                      <a:schemeClr val="tx1"/>
                    </a:solidFill>
                    <a:latin typeface="Arial" pitchFamily="34" charset="0"/>
                    <a:cs typeface="Arial" pitchFamily="34" charset="0"/>
                  </a:defRPr>
                </a:lvl4pPr>
                <a:lvl5pPr marL="2057400" indent="-228600" eaLnBrk="0" hangingPunct="0">
                  <a:spcBef>
                    <a:spcPct val="20000"/>
                  </a:spcBef>
                  <a:buChar char="»"/>
                  <a:defRPr sz="20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eaLnBrk="1" hangingPunct="1">
                  <a:spcBef>
                    <a:spcPct val="0"/>
                  </a:spcBef>
                  <a:buFontTx/>
                  <a:buNone/>
                </a:pPr>
                <a:endParaRPr lang="nl-NL" altLang="en-US" sz="1800">
                  <a:solidFill>
                    <a:srgbClr val="000000"/>
                  </a:solidFill>
                </a:endParaRPr>
              </a:p>
            </p:txBody>
          </p:sp>
          <p:sp>
            <p:nvSpPr>
              <p:cNvPr id="51" name="Text Box 10"/>
              <p:cNvSpPr txBox="1">
                <a:spLocks noChangeArrowheads="1"/>
              </p:cNvSpPr>
              <p:nvPr/>
            </p:nvSpPr>
            <p:spPr bwMode="auto">
              <a:xfrm>
                <a:off x="5652121" y="3865425"/>
                <a:ext cx="2212354" cy="400753"/>
              </a:xfrm>
              <a:prstGeom prst="rect">
                <a:avLst/>
              </a:prstGeom>
              <a:noFill/>
              <a:ln w="38100">
                <a:solidFill>
                  <a:schemeClr val="accent1"/>
                </a:solidFill>
                <a:miter lim="800000"/>
                <a:headEnd/>
                <a:tailEnd/>
              </a:ln>
              <a:effectLst/>
              <a:extLst>
                <a:ext uri="{909E8E84-426E-40DD-AFC4-6F175D3DCCD1}">
                  <a14:hiddenFill xmlns:a14="http://schemas.microsoft.com/office/drawing/2010/main">
                    <a:solidFill>
                      <a:schemeClr val="tx1">
                        <a:alpha val="50195"/>
                      </a:schemeClr>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69056" tIns="34529" rIns="69056" bIns="34529">
                <a:spAutoFit/>
              </a:bodyPr>
              <a:lstStyle>
                <a:lvl1pPr eaLnBrk="0" hangingPunct="0">
                  <a:spcBef>
                    <a:spcPct val="20000"/>
                  </a:spcBef>
                  <a:buChar char="•"/>
                  <a:defRPr sz="3200">
                    <a:solidFill>
                      <a:schemeClr val="tx1"/>
                    </a:solidFill>
                    <a:latin typeface="Arial" pitchFamily="34" charset="0"/>
                    <a:cs typeface="Arial" pitchFamily="34" charset="0"/>
                  </a:defRPr>
                </a:lvl1pPr>
                <a:lvl2pPr marL="742950" indent="-285750" eaLnBrk="0" hangingPunct="0">
                  <a:spcBef>
                    <a:spcPct val="20000"/>
                  </a:spcBef>
                  <a:buChar char="–"/>
                  <a:defRPr sz="2800">
                    <a:solidFill>
                      <a:schemeClr val="tx1"/>
                    </a:solidFill>
                    <a:latin typeface="Arial" pitchFamily="34" charset="0"/>
                    <a:cs typeface="Arial" pitchFamily="34" charset="0"/>
                  </a:defRPr>
                </a:lvl2pPr>
                <a:lvl3pPr marL="1143000" indent="-228600" eaLnBrk="0" hangingPunct="0">
                  <a:spcBef>
                    <a:spcPct val="20000"/>
                  </a:spcBef>
                  <a:buChar char="•"/>
                  <a:defRPr sz="2400">
                    <a:solidFill>
                      <a:schemeClr val="tx1"/>
                    </a:solidFill>
                    <a:latin typeface="Arial" pitchFamily="34" charset="0"/>
                    <a:cs typeface="Arial" pitchFamily="34" charset="0"/>
                  </a:defRPr>
                </a:lvl3pPr>
                <a:lvl4pPr marL="1600200" indent="-228600" eaLnBrk="0" hangingPunct="0">
                  <a:spcBef>
                    <a:spcPct val="20000"/>
                  </a:spcBef>
                  <a:buChar char="–"/>
                  <a:defRPr sz="2000">
                    <a:solidFill>
                      <a:schemeClr val="tx1"/>
                    </a:solidFill>
                    <a:latin typeface="Arial" pitchFamily="34" charset="0"/>
                    <a:cs typeface="Arial" pitchFamily="34" charset="0"/>
                  </a:defRPr>
                </a:lvl4pPr>
                <a:lvl5pPr marL="2057400" indent="-228600" eaLnBrk="0" hangingPunct="0">
                  <a:spcBef>
                    <a:spcPct val="20000"/>
                  </a:spcBef>
                  <a:buChar char="»"/>
                  <a:defRPr sz="20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algn="ctr" eaLnBrk="1" hangingPunct="1">
                  <a:buClr>
                    <a:srgbClr val="333399"/>
                  </a:buClr>
                  <a:buSzPct val="80000"/>
                  <a:buFont typeface="Wingdings" pitchFamily="2" charset="2"/>
                  <a:buNone/>
                </a:pPr>
                <a:r>
                  <a:rPr kumimoji="1" lang="en-GB" altLang="en-US" sz="1500" b="1" dirty="0">
                    <a:solidFill>
                      <a:srgbClr val="000000"/>
                    </a:solidFill>
                  </a:rPr>
                  <a:t>EPID</a:t>
                </a:r>
              </a:p>
            </p:txBody>
          </p:sp>
          <p:sp>
            <p:nvSpPr>
              <p:cNvPr id="52" name="Line 16"/>
              <p:cNvSpPr>
                <a:spLocks noChangeShapeType="1"/>
              </p:cNvSpPr>
              <p:nvPr/>
            </p:nvSpPr>
            <p:spPr bwMode="auto">
              <a:xfrm>
                <a:off x="5777199" y="2860645"/>
                <a:ext cx="1891234" cy="0"/>
              </a:xfrm>
              <a:prstGeom prst="line">
                <a:avLst/>
              </a:prstGeom>
              <a:noFill/>
              <a:ln w="57150">
                <a:solidFill>
                  <a:srgbClr val="FF33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endParaRPr lang="en-US" sz="1350" dirty="0"/>
              </a:p>
            </p:txBody>
          </p:sp>
          <p:cxnSp>
            <p:nvCxnSpPr>
              <p:cNvPr id="53" name="Straight Arrow Connector 52"/>
              <p:cNvCxnSpPr/>
              <p:nvPr/>
            </p:nvCxnSpPr>
            <p:spPr>
              <a:xfrm flipV="1">
                <a:off x="5955724" y="2860645"/>
                <a:ext cx="321854" cy="99320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a:stCxn id="49" idx="3"/>
              </p:cNvCxnSpPr>
              <p:nvPr/>
            </p:nvCxnSpPr>
            <p:spPr>
              <a:xfrm flipH="1" flipV="1">
                <a:off x="6709630" y="2860646"/>
                <a:ext cx="13187" cy="3534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a:stCxn id="49" idx="4"/>
              </p:cNvCxnSpPr>
              <p:nvPr/>
            </p:nvCxnSpPr>
            <p:spPr>
              <a:xfrm flipH="1" flipV="1">
                <a:off x="7164527" y="2860646"/>
                <a:ext cx="361237" cy="3534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flipV="1">
                <a:off x="6335095" y="2860645"/>
                <a:ext cx="158507" cy="100183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flipH="1" flipV="1">
                <a:off x="6925650" y="2860645"/>
                <a:ext cx="238875" cy="9875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8" name="Rounded Rectangle 57"/>
              <p:cNvSpPr/>
              <p:nvPr/>
            </p:nvSpPr>
            <p:spPr bwMode="auto">
              <a:xfrm>
                <a:off x="4909426" y="1232663"/>
                <a:ext cx="3551006" cy="4683309"/>
              </a:xfrm>
              <a:prstGeom prst="roundRect">
                <a:avLst/>
              </a:prstGeom>
              <a:noFill/>
              <a:ln w="25400" cap="flat" cmpd="sng" algn="ctr">
                <a:solidFill>
                  <a:schemeClr val="accent1"/>
                </a:solidFill>
                <a:prstDash val="solid"/>
                <a:round/>
                <a:headEnd type="none" w="med" len="med"/>
                <a:tailEnd type="none" w="med" len="med"/>
              </a:ln>
              <a:effectLst/>
              <a:extLst/>
            </p:spPr>
            <p:txBody>
              <a:bodyPr vert="horz" wrap="square" lIns="27000" tIns="27000" rIns="27000" bIns="27000" numCol="1" rtlCol="0" anchor="ctr" anchorCtr="0" compatLnSpc="1">
                <a:prstTxWarp prst="textNoShape">
                  <a:avLst/>
                </a:prstTxWarp>
              </a:bodyPr>
              <a:lstStyle/>
              <a:p>
                <a:pPr algn="ctr">
                  <a:lnSpc>
                    <a:spcPct val="95000"/>
                  </a:lnSpc>
                  <a:spcBef>
                    <a:spcPts val="900"/>
                  </a:spcBef>
                  <a:buClr>
                    <a:srgbClr val="004990"/>
                  </a:buClr>
                  <a:buSzPct val="110000"/>
                </a:pPr>
                <a:endParaRPr lang="en-GB" sz="1500" dirty="0">
                  <a:solidFill>
                    <a:srgbClr val="4D4D4D"/>
                  </a:solidFill>
                </a:endParaRPr>
              </a:p>
            </p:txBody>
          </p:sp>
          <p:sp>
            <p:nvSpPr>
              <p:cNvPr id="59" name="TextBox 58"/>
              <p:cNvSpPr txBox="1"/>
              <p:nvPr/>
            </p:nvSpPr>
            <p:spPr>
              <a:xfrm>
                <a:off x="5149502" y="4644117"/>
                <a:ext cx="3168351" cy="677108"/>
              </a:xfrm>
              <a:prstGeom prst="rect">
                <a:avLst/>
              </a:prstGeom>
              <a:noFill/>
            </p:spPr>
            <p:txBody>
              <a:bodyPr wrap="square" rtlCol="0">
                <a:spAutoFit/>
              </a:bodyPr>
              <a:lstStyle/>
              <a:p>
                <a:pPr algn="ctr"/>
                <a:r>
                  <a:rPr lang="en-GB" sz="1350" dirty="0">
                    <a:solidFill>
                      <a:schemeClr val="accent2"/>
                    </a:solidFill>
                  </a:rPr>
                  <a:t>Dose is projected to </a:t>
                </a:r>
                <a:r>
                  <a:rPr lang="en-GB" sz="1350" b="1" dirty="0">
                    <a:solidFill>
                      <a:schemeClr val="accent2"/>
                    </a:solidFill>
                  </a:rPr>
                  <a:t>multiple </a:t>
                </a:r>
                <a:r>
                  <a:rPr lang="en-GB" sz="1350" dirty="0">
                    <a:solidFill>
                      <a:schemeClr val="accent2"/>
                    </a:solidFill>
                  </a:rPr>
                  <a:t>planes normal to the beam</a:t>
                </a:r>
                <a:endParaRPr lang="en-GB" sz="1350" b="1" dirty="0">
                  <a:solidFill>
                    <a:schemeClr val="accent2"/>
                  </a:solidFill>
                </a:endParaRPr>
              </a:p>
            </p:txBody>
          </p:sp>
        </p:grpSp>
        <p:sp>
          <p:nvSpPr>
            <p:cNvPr id="35" name="Line 16"/>
            <p:cNvSpPr>
              <a:spLocks noChangeShapeType="1"/>
            </p:cNvSpPr>
            <p:nvPr/>
          </p:nvSpPr>
          <p:spPr bwMode="auto">
            <a:xfrm>
              <a:off x="5943829" y="2997676"/>
              <a:ext cx="1891234" cy="0"/>
            </a:xfrm>
            <a:prstGeom prst="line">
              <a:avLst/>
            </a:prstGeom>
            <a:noFill/>
            <a:ln w="57150">
              <a:solidFill>
                <a:srgbClr val="FF33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endParaRPr lang="en-US" sz="1350" dirty="0"/>
            </a:p>
          </p:txBody>
        </p:sp>
        <p:sp>
          <p:nvSpPr>
            <p:cNvPr id="36" name="Line 16"/>
            <p:cNvSpPr>
              <a:spLocks noChangeShapeType="1"/>
            </p:cNvSpPr>
            <p:nvPr/>
          </p:nvSpPr>
          <p:spPr bwMode="auto">
            <a:xfrm>
              <a:off x="5943829" y="3140968"/>
              <a:ext cx="1891234" cy="0"/>
            </a:xfrm>
            <a:prstGeom prst="line">
              <a:avLst/>
            </a:prstGeom>
            <a:noFill/>
            <a:ln w="57150">
              <a:solidFill>
                <a:srgbClr val="FF33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endParaRPr lang="en-US" sz="1350" dirty="0"/>
            </a:p>
          </p:txBody>
        </p:sp>
        <p:sp>
          <p:nvSpPr>
            <p:cNvPr id="37" name="Line 16"/>
            <p:cNvSpPr>
              <a:spLocks noChangeShapeType="1"/>
            </p:cNvSpPr>
            <p:nvPr/>
          </p:nvSpPr>
          <p:spPr bwMode="auto">
            <a:xfrm>
              <a:off x="5943829" y="2708920"/>
              <a:ext cx="1891234" cy="0"/>
            </a:xfrm>
            <a:prstGeom prst="line">
              <a:avLst/>
            </a:prstGeom>
            <a:noFill/>
            <a:ln w="57150">
              <a:solidFill>
                <a:srgbClr val="FF33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endParaRPr lang="en-US" sz="1350" dirty="0"/>
            </a:p>
          </p:txBody>
        </p:sp>
        <p:sp>
          <p:nvSpPr>
            <p:cNvPr id="38" name="Line 16"/>
            <p:cNvSpPr>
              <a:spLocks noChangeShapeType="1"/>
            </p:cNvSpPr>
            <p:nvPr/>
          </p:nvSpPr>
          <p:spPr bwMode="auto">
            <a:xfrm>
              <a:off x="5943829" y="2564904"/>
              <a:ext cx="1891234" cy="0"/>
            </a:xfrm>
            <a:prstGeom prst="line">
              <a:avLst/>
            </a:prstGeom>
            <a:noFill/>
            <a:ln w="57150">
              <a:solidFill>
                <a:srgbClr val="FF33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endParaRPr lang="en-US" sz="1350" dirty="0"/>
            </a:p>
          </p:txBody>
        </p:sp>
        <p:cxnSp>
          <p:nvCxnSpPr>
            <p:cNvPr id="39" name="Straight Arrow Connector 38"/>
            <p:cNvCxnSpPr/>
            <p:nvPr/>
          </p:nvCxnSpPr>
          <p:spPr>
            <a:xfrm flipV="1">
              <a:off x="6300192" y="3140968"/>
              <a:ext cx="201533" cy="70719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V="1">
              <a:off x="6660232" y="3140968"/>
              <a:ext cx="72008" cy="70719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flipH="1" flipV="1">
              <a:off x="7007310" y="3140968"/>
              <a:ext cx="84970" cy="71857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H="1" flipV="1">
              <a:off x="7331155" y="3140968"/>
              <a:ext cx="221114" cy="71857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V="1">
              <a:off x="6228184" y="2564904"/>
              <a:ext cx="360040" cy="12832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flipV="1">
              <a:off x="6754898" y="2564904"/>
              <a:ext cx="49350" cy="12832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a:stCxn id="51" idx="0"/>
            </p:cNvCxnSpPr>
            <p:nvPr/>
          </p:nvCxnSpPr>
          <p:spPr>
            <a:xfrm flipV="1">
              <a:off x="6924928" y="2564906"/>
              <a:ext cx="23337" cy="130052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flipH="1" flipV="1">
              <a:off x="7032115" y="2564904"/>
              <a:ext cx="187741" cy="12946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flipH="1" flipV="1">
              <a:off x="7137654" y="2564904"/>
              <a:ext cx="316996" cy="12946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4873179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iViewDose™ </a:t>
            </a:r>
            <a:r>
              <a:rPr lang="en-US" dirty="0" smtClean="0"/>
              <a:t>also for VMAT treatments</a:t>
            </a:r>
            <a:endParaRPr lang="en-US" dirty="0"/>
          </a:p>
        </p:txBody>
      </p:sp>
      <p:sp>
        <p:nvSpPr>
          <p:cNvPr id="5" name="Slide Number Placeholder 4"/>
          <p:cNvSpPr>
            <a:spLocks noGrp="1"/>
          </p:cNvSpPr>
          <p:nvPr>
            <p:ph type="sldNum" sz="quarter" idx="12"/>
          </p:nvPr>
        </p:nvSpPr>
        <p:spPr/>
        <p:txBody>
          <a:bodyPr/>
          <a:lstStyle/>
          <a:p>
            <a:fld id="{92E846A6-F7B6-4197-891C-D48D34F2C185}" type="slidenum">
              <a:rPr lang="en-US" noProof="0" smtClean="0"/>
              <a:pPr/>
              <a:t>25</a:t>
            </a:fld>
            <a:endParaRPr lang="en-US" noProof="0"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397461" y="2844046"/>
            <a:ext cx="2674620" cy="1811655"/>
          </a:xfrm>
          <a:prstGeom prst="rect">
            <a:avLst/>
          </a:prstGeom>
        </p:spPr>
      </p:pic>
      <p:pic>
        <p:nvPicPr>
          <p:cNvPr id="7" name="Content Placeholder 6"/>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631031" y="2491649"/>
            <a:ext cx="4005263" cy="2700933"/>
          </a:xfrm>
          <a:prstGeom prst="rect">
            <a:avLst/>
          </a:prstGeom>
        </p:spPr>
      </p:pic>
      <p:grpSp>
        <p:nvGrpSpPr>
          <p:cNvPr id="8" name="Group 7"/>
          <p:cNvGrpSpPr/>
          <p:nvPr/>
        </p:nvGrpSpPr>
        <p:grpSpPr>
          <a:xfrm>
            <a:off x="1266552" y="2085876"/>
            <a:ext cx="2663255" cy="3512482"/>
            <a:chOff x="5076056" y="1232663"/>
            <a:chExt cx="3551006" cy="4683309"/>
          </a:xfrm>
        </p:grpSpPr>
        <p:grpSp>
          <p:nvGrpSpPr>
            <p:cNvPr id="9" name="Group 8"/>
            <p:cNvGrpSpPr/>
            <p:nvPr/>
          </p:nvGrpSpPr>
          <p:grpSpPr>
            <a:xfrm>
              <a:off x="5076056" y="1232663"/>
              <a:ext cx="3551006" cy="4683309"/>
              <a:chOff x="4909426" y="1232663"/>
              <a:chExt cx="3551006" cy="4683309"/>
            </a:xfrm>
          </p:grpSpPr>
          <p:sp>
            <p:nvSpPr>
              <p:cNvPr id="23" name="Oval 8"/>
              <p:cNvSpPr>
                <a:spLocks noChangeArrowheads="1"/>
              </p:cNvSpPr>
              <p:nvPr/>
            </p:nvSpPr>
            <p:spPr bwMode="auto">
              <a:xfrm>
                <a:off x="6081716" y="3134124"/>
                <a:ext cx="1303922" cy="692468"/>
              </a:xfrm>
              <a:prstGeom prst="ellipse">
                <a:avLst/>
              </a:prstGeom>
              <a:pattFill prst="dkDnDiag">
                <a:fgClr>
                  <a:srgbClr val="36A66E"/>
                </a:fgClr>
                <a:bgClr>
                  <a:schemeClr val="bg1"/>
                </a:bgClr>
              </a:patt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eaLnBrk="0" hangingPunct="0">
                  <a:spcBef>
                    <a:spcPct val="20000"/>
                  </a:spcBef>
                  <a:buChar char="•"/>
                  <a:defRPr sz="3200">
                    <a:solidFill>
                      <a:schemeClr val="tx1"/>
                    </a:solidFill>
                    <a:latin typeface="Arial" pitchFamily="34" charset="0"/>
                    <a:cs typeface="Arial" pitchFamily="34" charset="0"/>
                  </a:defRPr>
                </a:lvl1pPr>
                <a:lvl2pPr marL="742950" indent="-285750" eaLnBrk="0" hangingPunct="0">
                  <a:spcBef>
                    <a:spcPct val="20000"/>
                  </a:spcBef>
                  <a:buChar char="–"/>
                  <a:defRPr sz="2800">
                    <a:solidFill>
                      <a:schemeClr val="tx1"/>
                    </a:solidFill>
                    <a:latin typeface="Arial" pitchFamily="34" charset="0"/>
                    <a:cs typeface="Arial" pitchFamily="34" charset="0"/>
                  </a:defRPr>
                </a:lvl2pPr>
                <a:lvl3pPr marL="1143000" indent="-228600" eaLnBrk="0" hangingPunct="0">
                  <a:spcBef>
                    <a:spcPct val="20000"/>
                  </a:spcBef>
                  <a:buChar char="•"/>
                  <a:defRPr sz="2400">
                    <a:solidFill>
                      <a:schemeClr val="tx1"/>
                    </a:solidFill>
                    <a:latin typeface="Arial" pitchFamily="34" charset="0"/>
                    <a:cs typeface="Arial" pitchFamily="34" charset="0"/>
                  </a:defRPr>
                </a:lvl3pPr>
                <a:lvl4pPr marL="1600200" indent="-228600" eaLnBrk="0" hangingPunct="0">
                  <a:spcBef>
                    <a:spcPct val="20000"/>
                  </a:spcBef>
                  <a:buChar char="–"/>
                  <a:defRPr sz="2000">
                    <a:solidFill>
                      <a:schemeClr val="tx1"/>
                    </a:solidFill>
                    <a:latin typeface="Arial" pitchFamily="34" charset="0"/>
                    <a:cs typeface="Arial" pitchFamily="34" charset="0"/>
                  </a:defRPr>
                </a:lvl4pPr>
                <a:lvl5pPr marL="2057400" indent="-228600" eaLnBrk="0" hangingPunct="0">
                  <a:spcBef>
                    <a:spcPct val="20000"/>
                  </a:spcBef>
                  <a:buChar char="»"/>
                  <a:defRPr sz="20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eaLnBrk="1" hangingPunct="1">
                  <a:spcBef>
                    <a:spcPct val="0"/>
                  </a:spcBef>
                  <a:buFontTx/>
                  <a:buNone/>
                </a:pPr>
                <a:endParaRPr lang="nl-NL" altLang="en-US" sz="1800">
                  <a:solidFill>
                    <a:srgbClr val="000000"/>
                  </a:solidFill>
                </a:endParaRPr>
              </a:p>
            </p:txBody>
          </p:sp>
          <p:sp>
            <p:nvSpPr>
              <p:cNvPr id="24" name="AutoShape 11"/>
              <p:cNvSpPr>
                <a:spLocks noChangeArrowheads="1"/>
              </p:cNvSpPr>
              <p:nvPr/>
            </p:nvSpPr>
            <p:spPr bwMode="auto">
              <a:xfrm>
                <a:off x="5919868" y="2195212"/>
                <a:ext cx="1605896" cy="978217"/>
              </a:xfrm>
              <a:prstGeom prst="triangle">
                <a:avLst>
                  <a:gd name="adj" fmla="val 50000"/>
                </a:avLst>
              </a:prstGeom>
              <a:solidFill>
                <a:srgbClr val="C0C0C0">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eaLnBrk="0" hangingPunct="0">
                  <a:spcBef>
                    <a:spcPct val="20000"/>
                  </a:spcBef>
                  <a:buChar char="•"/>
                  <a:defRPr sz="3200">
                    <a:solidFill>
                      <a:schemeClr val="tx1"/>
                    </a:solidFill>
                    <a:latin typeface="Arial" pitchFamily="34" charset="0"/>
                    <a:cs typeface="Arial" pitchFamily="34" charset="0"/>
                  </a:defRPr>
                </a:lvl1pPr>
                <a:lvl2pPr marL="742950" indent="-285750" eaLnBrk="0" hangingPunct="0">
                  <a:spcBef>
                    <a:spcPct val="20000"/>
                  </a:spcBef>
                  <a:buChar char="–"/>
                  <a:defRPr sz="2800">
                    <a:solidFill>
                      <a:schemeClr val="tx1"/>
                    </a:solidFill>
                    <a:latin typeface="Arial" pitchFamily="34" charset="0"/>
                    <a:cs typeface="Arial" pitchFamily="34" charset="0"/>
                  </a:defRPr>
                </a:lvl2pPr>
                <a:lvl3pPr marL="1143000" indent="-228600" eaLnBrk="0" hangingPunct="0">
                  <a:spcBef>
                    <a:spcPct val="20000"/>
                  </a:spcBef>
                  <a:buChar char="•"/>
                  <a:defRPr sz="2400">
                    <a:solidFill>
                      <a:schemeClr val="tx1"/>
                    </a:solidFill>
                    <a:latin typeface="Arial" pitchFamily="34" charset="0"/>
                    <a:cs typeface="Arial" pitchFamily="34" charset="0"/>
                  </a:defRPr>
                </a:lvl3pPr>
                <a:lvl4pPr marL="1600200" indent="-228600" eaLnBrk="0" hangingPunct="0">
                  <a:spcBef>
                    <a:spcPct val="20000"/>
                  </a:spcBef>
                  <a:buChar char="–"/>
                  <a:defRPr sz="2000">
                    <a:solidFill>
                      <a:schemeClr val="tx1"/>
                    </a:solidFill>
                    <a:latin typeface="Arial" pitchFamily="34" charset="0"/>
                    <a:cs typeface="Arial" pitchFamily="34" charset="0"/>
                  </a:defRPr>
                </a:lvl4pPr>
                <a:lvl5pPr marL="2057400" indent="-228600" eaLnBrk="0" hangingPunct="0">
                  <a:spcBef>
                    <a:spcPct val="20000"/>
                  </a:spcBef>
                  <a:buChar char="»"/>
                  <a:defRPr sz="20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eaLnBrk="1" hangingPunct="1">
                  <a:spcBef>
                    <a:spcPct val="0"/>
                  </a:spcBef>
                  <a:buFontTx/>
                  <a:buNone/>
                </a:pPr>
                <a:endParaRPr lang="nl-NL" altLang="en-US" sz="1800">
                  <a:solidFill>
                    <a:srgbClr val="000000"/>
                  </a:solidFill>
                </a:endParaRPr>
              </a:p>
            </p:txBody>
          </p:sp>
          <p:sp>
            <p:nvSpPr>
              <p:cNvPr id="25" name="AutoShape 9"/>
              <p:cNvSpPr>
                <a:spLocks noChangeAspect="1" noChangeArrowheads="1"/>
              </p:cNvSpPr>
              <p:nvPr/>
            </p:nvSpPr>
            <p:spPr bwMode="auto">
              <a:xfrm>
                <a:off x="6588268" y="1407104"/>
                <a:ext cx="252412" cy="252412"/>
              </a:xfrm>
              <a:prstGeom prst="sun">
                <a:avLst>
                  <a:gd name="adj" fmla="val 25000"/>
                </a:avLst>
              </a:prstGeom>
              <a:solidFill>
                <a:schemeClr val="hlink"/>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69056" tIns="34529" rIns="69056" bIns="34529" anchor="ctr"/>
              <a:lstStyle>
                <a:lvl1pPr eaLnBrk="0" hangingPunct="0">
                  <a:spcBef>
                    <a:spcPct val="20000"/>
                  </a:spcBef>
                  <a:buChar char="•"/>
                  <a:defRPr sz="3200">
                    <a:solidFill>
                      <a:schemeClr val="tx1"/>
                    </a:solidFill>
                    <a:latin typeface="Arial" pitchFamily="34" charset="0"/>
                    <a:cs typeface="Arial" pitchFamily="34" charset="0"/>
                  </a:defRPr>
                </a:lvl1pPr>
                <a:lvl2pPr marL="742950" indent="-285750" eaLnBrk="0" hangingPunct="0">
                  <a:spcBef>
                    <a:spcPct val="20000"/>
                  </a:spcBef>
                  <a:buChar char="–"/>
                  <a:defRPr sz="2800">
                    <a:solidFill>
                      <a:schemeClr val="tx1"/>
                    </a:solidFill>
                    <a:latin typeface="Arial" pitchFamily="34" charset="0"/>
                    <a:cs typeface="Arial" pitchFamily="34" charset="0"/>
                  </a:defRPr>
                </a:lvl2pPr>
                <a:lvl3pPr marL="1143000" indent="-228600" eaLnBrk="0" hangingPunct="0">
                  <a:spcBef>
                    <a:spcPct val="20000"/>
                  </a:spcBef>
                  <a:buChar char="•"/>
                  <a:defRPr sz="2400">
                    <a:solidFill>
                      <a:schemeClr val="tx1"/>
                    </a:solidFill>
                    <a:latin typeface="Arial" pitchFamily="34" charset="0"/>
                    <a:cs typeface="Arial" pitchFamily="34" charset="0"/>
                  </a:defRPr>
                </a:lvl3pPr>
                <a:lvl4pPr marL="1600200" indent="-228600" eaLnBrk="0" hangingPunct="0">
                  <a:spcBef>
                    <a:spcPct val="20000"/>
                  </a:spcBef>
                  <a:buChar char="–"/>
                  <a:defRPr sz="2000">
                    <a:solidFill>
                      <a:schemeClr val="tx1"/>
                    </a:solidFill>
                    <a:latin typeface="Arial" pitchFamily="34" charset="0"/>
                    <a:cs typeface="Arial" pitchFamily="34" charset="0"/>
                  </a:defRPr>
                </a:lvl4pPr>
                <a:lvl5pPr marL="2057400" indent="-228600" eaLnBrk="0" hangingPunct="0">
                  <a:spcBef>
                    <a:spcPct val="20000"/>
                  </a:spcBef>
                  <a:buChar char="»"/>
                  <a:defRPr sz="20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eaLnBrk="1" hangingPunct="1">
                  <a:spcBef>
                    <a:spcPct val="0"/>
                  </a:spcBef>
                  <a:buFontTx/>
                  <a:buNone/>
                </a:pPr>
                <a:endParaRPr lang="nl-NL" altLang="en-US" sz="1800">
                  <a:solidFill>
                    <a:srgbClr val="000000"/>
                  </a:solidFill>
                </a:endParaRPr>
              </a:p>
            </p:txBody>
          </p:sp>
          <p:sp>
            <p:nvSpPr>
              <p:cNvPr id="26" name="Text Box 10"/>
              <p:cNvSpPr txBox="1">
                <a:spLocks noChangeArrowheads="1"/>
              </p:cNvSpPr>
              <p:nvPr/>
            </p:nvSpPr>
            <p:spPr bwMode="auto">
              <a:xfrm>
                <a:off x="5652121" y="4905957"/>
                <a:ext cx="2212354" cy="400753"/>
              </a:xfrm>
              <a:prstGeom prst="rect">
                <a:avLst/>
              </a:prstGeom>
              <a:noFill/>
              <a:ln w="38100">
                <a:solidFill>
                  <a:schemeClr val="accent1"/>
                </a:solidFill>
                <a:miter lim="800000"/>
                <a:headEnd/>
                <a:tailEnd/>
              </a:ln>
              <a:effectLst/>
              <a:extLst>
                <a:ext uri="{909E8E84-426E-40DD-AFC4-6F175D3DCCD1}">
                  <a14:hiddenFill xmlns:a14="http://schemas.microsoft.com/office/drawing/2010/main">
                    <a:solidFill>
                      <a:schemeClr val="tx1">
                        <a:alpha val="50195"/>
                      </a:schemeClr>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69056" tIns="34529" rIns="69056" bIns="34529">
                <a:spAutoFit/>
              </a:bodyPr>
              <a:lstStyle>
                <a:lvl1pPr eaLnBrk="0" hangingPunct="0">
                  <a:spcBef>
                    <a:spcPct val="20000"/>
                  </a:spcBef>
                  <a:buChar char="•"/>
                  <a:defRPr sz="3200">
                    <a:solidFill>
                      <a:schemeClr val="tx1"/>
                    </a:solidFill>
                    <a:latin typeface="Arial" pitchFamily="34" charset="0"/>
                    <a:cs typeface="Arial" pitchFamily="34" charset="0"/>
                  </a:defRPr>
                </a:lvl1pPr>
                <a:lvl2pPr marL="742950" indent="-285750" eaLnBrk="0" hangingPunct="0">
                  <a:spcBef>
                    <a:spcPct val="20000"/>
                  </a:spcBef>
                  <a:buChar char="–"/>
                  <a:defRPr sz="2800">
                    <a:solidFill>
                      <a:schemeClr val="tx1"/>
                    </a:solidFill>
                    <a:latin typeface="Arial" pitchFamily="34" charset="0"/>
                    <a:cs typeface="Arial" pitchFamily="34" charset="0"/>
                  </a:defRPr>
                </a:lvl2pPr>
                <a:lvl3pPr marL="1143000" indent="-228600" eaLnBrk="0" hangingPunct="0">
                  <a:spcBef>
                    <a:spcPct val="20000"/>
                  </a:spcBef>
                  <a:buChar char="•"/>
                  <a:defRPr sz="2400">
                    <a:solidFill>
                      <a:schemeClr val="tx1"/>
                    </a:solidFill>
                    <a:latin typeface="Arial" pitchFamily="34" charset="0"/>
                    <a:cs typeface="Arial" pitchFamily="34" charset="0"/>
                  </a:defRPr>
                </a:lvl3pPr>
                <a:lvl4pPr marL="1600200" indent="-228600" eaLnBrk="0" hangingPunct="0">
                  <a:spcBef>
                    <a:spcPct val="20000"/>
                  </a:spcBef>
                  <a:buChar char="–"/>
                  <a:defRPr sz="2000">
                    <a:solidFill>
                      <a:schemeClr val="tx1"/>
                    </a:solidFill>
                    <a:latin typeface="Arial" pitchFamily="34" charset="0"/>
                    <a:cs typeface="Arial" pitchFamily="34" charset="0"/>
                  </a:defRPr>
                </a:lvl4pPr>
                <a:lvl5pPr marL="2057400" indent="-228600" eaLnBrk="0" hangingPunct="0">
                  <a:spcBef>
                    <a:spcPct val="20000"/>
                  </a:spcBef>
                  <a:buChar char="»"/>
                  <a:defRPr sz="20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algn="ctr" eaLnBrk="1" hangingPunct="1">
                  <a:buClr>
                    <a:srgbClr val="333399"/>
                  </a:buClr>
                  <a:buSzPct val="80000"/>
                  <a:buFont typeface="Wingdings" pitchFamily="2" charset="2"/>
                  <a:buNone/>
                </a:pPr>
                <a:r>
                  <a:rPr kumimoji="1" lang="en-GB" altLang="en-US" sz="1500" b="1">
                    <a:solidFill>
                      <a:srgbClr val="000000"/>
                    </a:solidFill>
                  </a:rPr>
                  <a:t>EPID</a:t>
                </a:r>
              </a:p>
            </p:txBody>
          </p:sp>
          <p:sp>
            <p:nvSpPr>
              <p:cNvPr id="27" name="Line 16"/>
              <p:cNvSpPr>
                <a:spLocks noChangeShapeType="1"/>
              </p:cNvSpPr>
              <p:nvPr/>
            </p:nvSpPr>
            <p:spPr bwMode="auto">
              <a:xfrm>
                <a:off x="5777199" y="3144433"/>
                <a:ext cx="1891234" cy="0"/>
              </a:xfrm>
              <a:prstGeom prst="line">
                <a:avLst/>
              </a:prstGeom>
              <a:noFill/>
              <a:ln w="57150">
                <a:solidFill>
                  <a:srgbClr val="FF33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endParaRPr lang="en-US" sz="1350"/>
              </a:p>
            </p:txBody>
          </p:sp>
          <p:cxnSp>
            <p:nvCxnSpPr>
              <p:cNvPr id="28" name="Straight Arrow Connector 27"/>
              <p:cNvCxnSpPr/>
              <p:nvPr/>
            </p:nvCxnSpPr>
            <p:spPr>
              <a:xfrm flipV="1">
                <a:off x="5765887" y="3163489"/>
                <a:ext cx="367675" cy="173323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H="1" flipV="1">
                <a:off x="6709628" y="3333631"/>
                <a:ext cx="13188" cy="156582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flipV="1">
                <a:off x="7369481" y="3317852"/>
                <a:ext cx="361238" cy="156582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V="1">
                <a:off x="6133562" y="3160196"/>
                <a:ext cx="360040" cy="17430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H="1" flipV="1">
                <a:off x="7067094" y="3333631"/>
                <a:ext cx="302387" cy="15695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3" name="Rounded Rectangle 32"/>
              <p:cNvSpPr/>
              <p:nvPr/>
            </p:nvSpPr>
            <p:spPr bwMode="auto">
              <a:xfrm>
                <a:off x="4909426" y="1232663"/>
                <a:ext cx="3551006" cy="4683309"/>
              </a:xfrm>
              <a:prstGeom prst="roundRect">
                <a:avLst/>
              </a:prstGeom>
              <a:noFill/>
              <a:ln w="25400" cap="flat" cmpd="sng" algn="ctr">
                <a:solidFill>
                  <a:schemeClr val="accent1"/>
                </a:solidFill>
                <a:prstDash val="solid"/>
                <a:round/>
                <a:headEnd type="none" w="med" len="med"/>
                <a:tailEnd type="none" w="med" len="med"/>
              </a:ln>
              <a:effectLst/>
              <a:extLst/>
            </p:spPr>
            <p:txBody>
              <a:bodyPr vert="horz" wrap="square" lIns="27000" tIns="27000" rIns="27000" bIns="27000" numCol="1" rtlCol="0" anchor="ctr" anchorCtr="0" compatLnSpc="1">
                <a:prstTxWarp prst="textNoShape">
                  <a:avLst/>
                </a:prstTxWarp>
              </a:bodyPr>
              <a:lstStyle/>
              <a:p>
                <a:pPr algn="ctr">
                  <a:lnSpc>
                    <a:spcPct val="95000"/>
                  </a:lnSpc>
                  <a:spcBef>
                    <a:spcPts val="900"/>
                  </a:spcBef>
                  <a:buClr>
                    <a:srgbClr val="004990"/>
                  </a:buClr>
                  <a:buSzPct val="110000"/>
                </a:pPr>
                <a:endParaRPr lang="en-GB" sz="1500" dirty="0">
                  <a:solidFill>
                    <a:srgbClr val="4D4D4D"/>
                  </a:solidFill>
                </a:endParaRPr>
              </a:p>
            </p:txBody>
          </p:sp>
        </p:grpSp>
        <p:sp>
          <p:nvSpPr>
            <p:cNvPr id="10" name="Line 16"/>
            <p:cNvSpPr>
              <a:spLocks noChangeShapeType="1"/>
            </p:cNvSpPr>
            <p:nvPr/>
          </p:nvSpPr>
          <p:spPr bwMode="auto">
            <a:xfrm>
              <a:off x="5943829" y="3391821"/>
              <a:ext cx="1891234" cy="0"/>
            </a:xfrm>
            <a:prstGeom prst="line">
              <a:avLst/>
            </a:prstGeom>
            <a:noFill/>
            <a:ln w="57150">
              <a:solidFill>
                <a:srgbClr val="FF33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endParaRPr lang="en-US" sz="1350"/>
            </a:p>
          </p:txBody>
        </p:sp>
        <p:sp>
          <p:nvSpPr>
            <p:cNvPr id="11" name="Line 16"/>
            <p:cNvSpPr>
              <a:spLocks noChangeShapeType="1"/>
            </p:cNvSpPr>
            <p:nvPr/>
          </p:nvSpPr>
          <p:spPr bwMode="auto">
            <a:xfrm>
              <a:off x="5943829" y="3519325"/>
              <a:ext cx="1891234" cy="0"/>
            </a:xfrm>
            <a:prstGeom prst="line">
              <a:avLst/>
            </a:prstGeom>
            <a:noFill/>
            <a:ln w="57150">
              <a:solidFill>
                <a:srgbClr val="FF33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endParaRPr lang="en-US" sz="1350"/>
            </a:p>
          </p:txBody>
        </p:sp>
        <p:sp>
          <p:nvSpPr>
            <p:cNvPr id="12" name="Line 16"/>
            <p:cNvSpPr>
              <a:spLocks noChangeShapeType="1"/>
            </p:cNvSpPr>
            <p:nvPr/>
          </p:nvSpPr>
          <p:spPr bwMode="auto">
            <a:xfrm>
              <a:off x="5943829" y="3260730"/>
              <a:ext cx="1891234" cy="0"/>
            </a:xfrm>
            <a:prstGeom prst="line">
              <a:avLst/>
            </a:prstGeom>
            <a:noFill/>
            <a:ln w="57150">
              <a:solidFill>
                <a:srgbClr val="FF33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endParaRPr lang="en-US" sz="1350"/>
            </a:p>
          </p:txBody>
        </p:sp>
        <p:sp>
          <p:nvSpPr>
            <p:cNvPr id="13" name="Line 16"/>
            <p:cNvSpPr>
              <a:spLocks noChangeShapeType="1"/>
            </p:cNvSpPr>
            <p:nvPr/>
          </p:nvSpPr>
          <p:spPr bwMode="auto">
            <a:xfrm>
              <a:off x="5970839" y="3646373"/>
              <a:ext cx="1902546" cy="7708"/>
            </a:xfrm>
            <a:prstGeom prst="line">
              <a:avLst/>
            </a:prstGeom>
            <a:noFill/>
            <a:ln w="57150">
              <a:solidFill>
                <a:srgbClr val="FF33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endParaRPr lang="en-US" sz="1350"/>
            </a:p>
          </p:txBody>
        </p:sp>
        <p:cxnSp>
          <p:nvCxnSpPr>
            <p:cNvPr id="14" name="Straight Arrow Connector 13"/>
            <p:cNvCxnSpPr/>
            <p:nvPr/>
          </p:nvCxnSpPr>
          <p:spPr>
            <a:xfrm flipV="1">
              <a:off x="6300192" y="3140968"/>
              <a:ext cx="201533" cy="70719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V="1">
              <a:off x="6501724" y="3140968"/>
              <a:ext cx="230516" cy="176498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flipV="1">
              <a:off x="7007310" y="3140968"/>
              <a:ext cx="84970" cy="71857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flipV="1">
              <a:off x="7331155" y="3140968"/>
              <a:ext cx="221114" cy="71857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6062861" y="3160901"/>
              <a:ext cx="381347" cy="174505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V="1">
              <a:off x="6693763" y="3160901"/>
              <a:ext cx="110485" cy="17577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flipV="1">
              <a:off x="7007310" y="3140967"/>
              <a:ext cx="84970" cy="176225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flipV="1">
              <a:off x="7092280" y="3160901"/>
              <a:ext cx="323846" cy="174505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flipV="1">
              <a:off x="7331155" y="3160901"/>
              <a:ext cx="345411" cy="178483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34" name="TextBox 33"/>
          <p:cNvSpPr txBox="1"/>
          <p:nvPr/>
        </p:nvSpPr>
        <p:spPr>
          <a:xfrm>
            <a:off x="5397461" y="4655701"/>
            <a:ext cx="2674620" cy="300082"/>
          </a:xfrm>
          <a:prstGeom prst="rect">
            <a:avLst/>
          </a:prstGeom>
          <a:noFill/>
        </p:spPr>
        <p:txBody>
          <a:bodyPr wrap="square" rtlCol="0">
            <a:spAutoFit/>
          </a:bodyPr>
          <a:lstStyle/>
          <a:p>
            <a:r>
              <a:rPr lang="en-US" sz="1350" dirty="0"/>
              <a:t>Result of comparison with plan</a:t>
            </a:r>
          </a:p>
        </p:txBody>
      </p:sp>
    </p:spTree>
    <p:extLst>
      <p:ext uri="{BB962C8B-B14F-4D97-AF65-F5344CB8AC3E}">
        <p14:creationId xmlns:p14="http://schemas.microsoft.com/office/powerpoint/2010/main" val="1756750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8" presetClass="emph" presetSubtype="0" accel="6667" decel="6667" fill="hold" nodeType="clickEffect">
                                  <p:stCondLst>
                                    <p:cond delay="0"/>
                                  </p:stCondLst>
                                  <p:childTnLst>
                                    <p:animRot by="10800000">
                                      <p:cBhvr>
                                        <p:cTn id="10" dur="3000" fill="hold"/>
                                        <p:tgtEl>
                                          <p:spTgt spid="7"/>
                                        </p:tgtEl>
                                        <p:attrNameLst>
                                          <p:attrName>r</p:attrName>
                                        </p:attrNameLst>
                                      </p:cBhvr>
                                    </p:animRot>
                                  </p:childTnLst>
                                </p:cTn>
                              </p:par>
                              <p:par>
                                <p:cTn id="11" presetID="8" presetClass="emph" presetSubtype="0" accel="6667" decel="6667" fill="hold" nodeType="withEffect">
                                  <p:stCondLst>
                                    <p:cond delay="0"/>
                                  </p:stCondLst>
                                  <p:childTnLst>
                                    <p:animRot by="10800000">
                                      <p:cBhvr>
                                        <p:cTn id="12" dur="3000" fill="hold"/>
                                        <p:tgtEl>
                                          <p:spTgt spid="8"/>
                                        </p:tgtEl>
                                        <p:attrNameLst>
                                          <p:attrName>r</p:attrName>
                                        </p:attrNameLst>
                                      </p:cBhvr>
                                    </p:animRo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Treatment verification: pre-treatment EPID dosimetry</a:t>
            </a:r>
          </a:p>
        </p:txBody>
      </p:sp>
      <p:sp>
        <p:nvSpPr>
          <p:cNvPr id="3" name="Slide Number Placeholder 2"/>
          <p:cNvSpPr>
            <a:spLocks noGrp="1"/>
          </p:cNvSpPr>
          <p:nvPr>
            <p:ph type="sldNum" sz="quarter" idx="12"/>
          </p:nvPr>
        </p:nvSpPr>
        <p:spPr/>
        <p:txBody>
          <a:bodyPr/>
          <a:lstStyle/>
          <a:p>
            <a:fld id="{92E846A6-F7B6-4197-891C-D48D34F2C185}" type="slidenum">
              <a:rPr lang="en-US" noProof="0" smtClean="0"/>
              <a:pPr/>
              <a:t>26</a:t>
            </a:fld>
            <a:endParaRPr lang="en-US" noProof="0" dirty="0"/>
          </a:p>
        </p:txBody>
      </p:sp>
      <p:sp>
        <p:nvSpPr>
          <p:cNvPr id="4" name="TextBox 3"/>
          <p:cNvSpPr txBox="1"/>
          <p:nvPr/>
        </p:nvSpPr>
        <p:spPr>
          <a:xfrm>
            <a:off x="1115616" y="5684652"/>
            <a:ext cx="1728192" cy="253916"/>
          </a:xfrm>
          <a:prstGeom prst="rect">
            <a:avLst/>
          </a:prstGeom>
          <a:noFill/>
        </p:spPr>
        <p:txBody>
          <a:bodyPr wrap="square" rtlCol="0">
            <a:spAutoFit/>
          </a:bodyPr>
          <a:lstStyle/>
          <a:p>
            <a:r>
              <a:rPr lang="en-GB" sz="1050" i="1" dirty="0">
                <a:latin typeface="Calibri" panose="020F0502020204030204" pitchFamily="34" charset="0"/>
                <a:cs typeface="Calibri" panose="020F0502020204030204" pitchFamily="34" charset="0"/>
              </a:rPr>
              <a:t>Courtesy of NKI-AvL</a:t>
            </a:r>
          </a:p>
        </p:txBody>
      </p:sp>
      <p:pic>
        <p:nvPicPr>
          <p:cNvPr id="5" name="Picture 6" descr="102_0234"/>
          <p:cNvPicPr>
            <a:picLocks noChangeAspect="1" noChangeArrowheads="1"/>
          </p:cNvPicPr>
          <p:nvPr/>
        </p:nvPicPr>
        <p:blipFill>
          <a:blip r:embed="rId2" cstate="print"/>
          <a:srcRect l="17540" t="22145" r="16003" b="8327"/>
          <a:stretch>
            <a:fillRect/>
          </a:stretch>
        </p:blipFill>
        <p:spPr bwMode="auto">
          <a:xfrm>
            <a:off x="628650" y="2102913"/>
            <a:ext cx="1779985" cy="2592308"/>
          </a:xfrm>
          <a:prstGeom prst="rect">
            <a:avLst/>
          </a:prstGeom>
          <a:noFill/>
          <a:ln w="9525">
            <a:noFill/>
            <a:miter lim="800000"/>
            <a:headEnd/>
            <a:tailEnd/>
          </a:ln>
        </p:spPr>
      </p:pic>
      <p:sp>
        <p:nvSpPr>
          <p:cNvPr id="6" name="Right Arrow 5"/>
          <p:cNvSpPr/>
          <p:nvPr/>
        </p:nvSpPr>
        <p:spPr bwMode="auto">
          <a:xfrm>
            <a:off x="2752074" y="3203838"/>
            <a:ext cx="2214246" cy="508013"/>
          </a:xfrm>
          <a:prstGeom prst="rightArrow">
            <a:avLst/>
          </a:prstGeom>
          <a:solidFill>
            <a:schemeClr val="bg1"/>
          </a:solidFill>
          <a:ln w="3175" cap="flat" cmpd="sng" algn="ctr">
            <a:solidFill>
              <a:schemeClr val="accent1"/>
            </a:solidFill>
            <a:prstDash val="solid"/>
            <a:round/>
            <a:headEnd type="none" w="med" len="med"/>
            <a:tailEnd type="none" w="med" len="med"/>
          </a:ln>
          <a:effectLst/>
          <a:extLst/>
        </p:spPr>
        <p:txBody>
          <a:bodyPr vert="horz" wrap="square" lIns="27000" tIns="27000" rIns="27000" bIns="27000" numCol="1" rtlCol="0" anchor="ctr" anchorCtr="0" compatLnSpc="1">
            <a:prstTxWarp prst="textNoShape">
              <a:avLst/>
            </a:prstTxWarp>
          </a:bodyPr>
          <a:lstStyle/>
          <a:p>
            <a:pPr algn="ctr">
              <a:lnSpc>
                <a:spcPct val="95000"/>
              </a:lnSpc>
              <a:spcBef>
                <a:spcPts val="900"/>
              </a:spcBef>
              <a:buClr>
                <a:srgbClr val="004990"/>
              </a:buClr>
              <a:buSzPct val="110000"/>
            </a:pPr>
            <a:endParaRPr lang="en-US" sz="1500" dirty="0">
              <a:solidFill>
                <a:srgbClr val="4D4D4D"/>
              </a:solidFill>
            </a:endParaRPr>
          </a:p>
        </p:txBody>
      </p:sp>
      <p:pic>
        <p:nvPicPr>
          <p:cNvPr id="7" name="Picture 8" descr="pretreatment_viewers"/>
          <p:cNvPicPr>
            <a:picLocks noChangeAspect="1" noChangeArrowheads="1"/>
          </p:cNvPicPr>
          <p:nvPr/>
        </p:nvPicPr>
        <p:blipFill>
          <a:blip r:embed="rId3" cstate="print"/>
          <a:srcRect/>
          <a:stretch>
            <a:fillRect/>
          </a:stretch>
        </p:blipFill>
        <p:spPr bwMode="auto">
          <a:xfrm>
            <a:off x="5328084" y="1754815"/>
            <a:ext cx="3676650" cy="3288506"/>
          </a:xfrm>
          <a:prstGeom prst="rect">
            <a:avLst/>
          </a:prstGeom>
          <a:noFill/>
          <a:ln w="9525">
            <a:noFill/>
            <a:miter lim="800000"/>
            <a:headEnd/>
            <a:tailEnd/>
          </a:ln>
        </p:spPr>
      </p:pic>
      <p:sp>
        <p:nvSpPr>
          <p:cNvPr id="8" name="Text Box 5"/>
          <p:cNvSpPr txBox="1">
            <a:spLocks noChangeArrowheads="1"/>
          </p:cNvSpPr>
          <p:nvPr/>
        </p:nvSpPr>
        <p:spPr bwMode="auto">
          <a:xfrm>
            <a:off x="2573778" y="3937318"/>
            <a:ext cx="2538282" cy="1131079"/>
          </a:xfrm>
          <a:prstGeom prst="rect">
            <a:avLst/>
          </a:prstGeom>
          <a:noFill/>
          <a:ln w="9525">
            <a:noFill/>
            <a:miter lim="800000"/>
            <a:headEnd/>
            <a:tailEnd/>
          </a:ln>
        </p:spPr>
        <p:txBody>
          <a:bodyPr wrap="square">
            <a:spAutoFit/>
          </a:bodyPr>
          <a:lstStyle/>
          <a:p>
            <a:r>
              <a:rPr lang="en-US" altLang="nl-NL" sz="1350" b="1" i="1" dirty="0"/>
              <a:t>Pre-treatment EPID dosimetry</a:t>
            </a:r>
            <a:r>
              <a:rPr lang="en-US" altLang="nl-NL" sz="1350" dirty="0"/>
              <a:t> Dose determined from iViewGT</a:t>
            </a:r>
            <a:r>
              <a:rPr lang="en-US" altLang="nl-NL" sz="1350" baseline="30000" dirty="0"/>
              <a:t>TM</a:t>
            </a:r>
            <a:r>
              <a:rPr lang="en-US" altLang="nl-NL" sz="1350" dirty="0"/>
              <a:t> images acquired before the patient treatment using a phantom to represent the patient</a:t>
            </a:r>
          </a:p>
        </p:txBody>
      </p:sp>
      <p:sp>
        <p:nvSpPr>
          <p:cNvPr id="9" name="TextBox 8"/>
          <p:cNvSpPr txBox="1"/>
          <p:nvPr/>
        </p:nvSpPr>
        <p:spPr>
          <a:xfrm>
            <a:off x="2573778" y="1810798"/>
            <a:ext cx="2673768" cy="738664"/>
          </a:xfrm>
          <a:prstGeom prst="rect">
            <a:avLst/>
          </a:prstGeom>
          <a:noFill/>
          <a:ln>
            <a:solidFill>
              <a:srgbClr val="FF0000"/>
            </a:solidFill>
          </a:ln>
        </p:spPr>
        <p:txBody>
          <a:bodyPr wrap="square" rtlCol="0">
            <a:spAutoFit/>
          </a:bodyPr>
          <a:lstStyle/>
          <a:p>
            <a:r>
              <a:rPr lang="en-US" sz="2100" dirty="0">
                <a:solidFill>
                  <a:schemeClr val="accent1"/>
                </a:solidFill>
              </a:rPr>
              <a:t>Pre-treatment verification</a:t>
            </a:r>
          </a:p>
        </p:txBody>
      </p:sp>
    </p:spTree>
    <p:extLst>
      <p:ext uri="{BB962C8B-B14F-4D97-AF65-F5344CB8AC3E}">
        <p14:creationId xmlns:p14="http://schemas.microsoft.com/office/powerpoint/2010/main" val="32916783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1558" y="1193189"/>
            <a:ext cx="8320886" cy="799598"/>
          </a:xfrm>
        </p:spPr>
        <p:txBody>
          <a:bodyPr/>
          <a:lstStyle/>
          <a:p>
            <a:r>
              <a:rPr lang="en-US" dirty="0"/>
              <a:t>Treatment verification: iViewDose</a:t>
            </a:r>
            <a:r>
              <a:rPr lang="en-US" dirty="0" smtClean="0"/>
              <a:t>™ for in-vivo </a:t>
            </a:r>
            <a:r>
              <a:rPr lang="en-US" dirty="0"/>
              <a:t>EPID dosimetry</a:t>
            </a:r>
          </a:p>
        </p:txBody>
      </p:sp>
      <p:sp>
        <p:nvSpPr>
          <p:cNvPr id="3" name="Slide Number Placeholder 2"/>
          <p:cNvSpPr>
            <a:spLocks noGrp="1"/>
          </p:cNvSpPr>
          <p:nvPr>
            <p:ph type="sldNum" sz="quarter" idx="12"/>
          </p:nvPr>
        </p:nvSpPr>
        <p:spPr/>
        <p:txBody>
          <a:bodyPr/>
          <a:lstStyle/>
          <a:p>
            <a:fld id="{92E846A6-F7B6-4197-891C-D48D34F2C185}" type="slidenum">
              <a:rPr lang="en-US" noProof="0" smtClean="0"/>
              <a:pPr/>
              <a:t>27</a:t>
            </a:fld>
            <a:endParaRPr lang="en-US" noProof="0" dirty="0"/>
          </a:p>
        </p:txBody>
      </p:sp>
      <p:sp>
        <p:nvSpPr>
          <p:cNvPr id="5" name="TextBox 4"/>
          <p:cNvSpPr txBox="1"/>
          <p:nvPr/>
        </p:nvSpPr>
        <p:spPr>
          <a:xfrm>
            <a:off x="1115616" y="5684652"/>
            <a:ext cx="1728192" cy="253916"/>
          </a:xfrm>
          <a:prstGeom prst="rect">
            <a:avLst/>
          </a:prstGeom>
          <a:noFill/>
        </p:spPr>
        <p:txBody>
          <a:bodyPr wrap="square" rtlCol="0">
            <a:spAutoFit/>
          </a:bodyPr>
          <a:lstStyle/>
          <a:p>
            <a:r>
              <a:rPr lang="en-GB" sz="1050" i="1" dirty="0">
                <a:latin typeface="Calibri" panose="020F0502020204030204" pitchFamily="34" charset="0"/>
                <a:cs typeface="Calibri" panose="020F0502020204030204" pitchFamily="34" charset="0"/>
              </a:rPr>
              <a:t>Courtesy of NKI-AvL</a:t>
            </a:r>
          </a:p>
        </p:txBody>
      </p:sp>
      <p:sp>
        <p:nvSpPr>
          <p:cNvPr id="6" name="Right Arrow 5"/>
          <p:cNvSpPr/>
          <p:nvPr/>
        </p:nvSpPr>
        <p:spPr bwMode="auto">
          <a:xfrm>
            <a:off x="2752074" y="3318138"/>
            <a:ext cx="2214246" cy="508013"/>
          </a:xfrm>
          <a:prstGeom prst="rightArrow">
            <a:avLst/>
          </a:prstGeom>
          <a:solidFill>
            <a:schemeClr val="bg1"/>
          </a:solidFill>
          <a:ln w="3175" cap="flat" cmpd="sng" algn="ctr">
            <a:solidFill>
              <a:schemeClr val="accent1"/>
            </a:solidFill>
            <a:prstDash val="solid"/>
            <a:round/>
            <a:headEnd type="none" w="med" len="med"/>
            <a:tailEnd type="none" w="med" len="med"/>
          </a:ln>
          <a:effectLst/>
          <a:extLst/>
        </p:spPr>
        <p:txBody>
          <a:bodyPr vert="horz" wrap="square" lIns="27000" tIns="27000" rIns="27000" bIns="27000" numCol="1" rtlCol="0" anchor="ctr" anchorCtr="0" compatLnSpc="1">
            <a:prstTxWarp prst="textNoShape">
              <a:avLst/>
            </a:prstTxWarp>
          </a:bodyPr>
          <a:lstStyle/>
          <a:p>
            <a:pPr algn="ctr">
              <a:lnSpc>
                <a:spcPct val="95000"/>
              </a:lnSpc>
              <a:spcBef>
                <a:spcPts val="900"/>
              </a:spcBef>
              <a:buClr>
                <a:srgbClr val="004990"/>
              </a:buClr>
              <a:buSzPct val="110000"/>
            </a:pPr>
            <a:endParaRPr lang="en-US" sz="1500" dirty="0">
              <a:solidFill>
                <a:srgbClr val="4D4D4D"/>
              </a:solidFill>
            </a:endParaRPr>
          </a:p>
        </p:txBody>
      </p:sp>
      <p:pic>
        <p:nvPicPr>
          <p:cNvPr id="7" name="Picture 8" descr="imagesCAJ71FUV"/>
          <p:cNvPicPr>
            <a:picLocks noChangeAspect="1" noChangeArrowheads="1"/>
          </p:cNvPicPr>
          <p:nvPr/>
        </p:nvPicPr>
        <p:blipFill>
          <a:blip r:embed="rId2" cstate="print"/>
          <a:srcRect/>
          <a:stretch>
            <a:fillRect/>
          </a:stretch>
        </p:blipFill>
        <p:spPr bwMode="auto">
          <a:xfrm>
            <a:off x="628619" y="2736325"/>
            <a:ext cx="2041922" cy="1671638"/>
          </a:xfrm>
          <a:prstGeom prst="rect">
            <a:avLst/>
          </a:prstGeom>
          <a:noFill/>
          <a:ln w="9525">
            <a:noFill/>
            <a:miter lim="800000"/>
            <a:headEnd/>
            <a:tailEnd/>
          </a:ln>
        </p:spPr>
      </p:pic>
      <p:grpSp>
        <p:nvGrpSpPr>
          <p:cNvPr id="17" name="Group 16"/>
          <p:cNvGrpSpPr/>
          <p:nvPr/>
        </p:nvGrpSpPr>
        <p:grpSpPr>
          <a:xfrm>
            <a:off x="5126832" y="1717747"/>
            <a:ext cx="3742134" cy="3733383"/>
            <a:chOff x="6835776" y="1147328"/>
            <a:chExt cx="4989512" cy="4977844"/>
          </a:xfrm>
        </p:grpSpPr>
        <p:pic>
          <p:nvPicPr>
            <p:cNvPr id="15" name="Picture 6" descr="invivo_viewers"/>
            <p:cNvPicPr>
              <a:picLocks noChangeAspect="1" noChangeArrowheads="1"/>
            </p:cNvPicPr>
            <p:nvPr/>
          </p:nvPicPr>
          <p:blipFill>
            <a:blip r:embed="rId3" cstate="print"/>
            <a:srcRect/>
            <a:stretch>
              <a:fillRect/>
            </a:stretch>
          </p:blipFill>
          <p:spPr bwMode="auto">
            <a:xfrm>
              <a:off x="6908801" y="1434666"/>
              <a:ext cx="4783137" cy="4348163"/>
            </a:xfrm>
            <a:prstGeom prst="rect">
              <a:avLst/>
            </a:prstGeom>
            <a:noFill/>
            <a:ln w="9525">
              <a:noFill/>
              <a:miter lim="800000"/>
              <a:headEnd/>
              <a:tailEnd/>
            </a:ln>
          </p:spPr>
        </p:pic>
        <p:sp>
          <p:nvSpPr>
            <p:cNvPr id="16" name="Text Box 9"/>
            <p:cNvSpPr txBox="1">
              <a:spLocks noChangeArrowheads="1"/>
            </p:cNvSpPr>
            <p:nvPr/>
          </p:nvSpPr>
          <p:spPr bwMode="auto">
            <a:xfrm>
              <a:off x="6908801" y="1147328"/>
              <a:ext cx="4916487" cy="369332"/>
            </a:xfrm>
            <a:prstGeom prst="rect">
              <a:avLst/>
            </a:prstGeom>
            <a:noFill/>
            <a:ln w="9525">
              <a:noFill/>
              <a:miter lim="800000"/>
              <a:headEnd/>
              <a:tailEnd/>
            </a:ln>
            <a:effectLst/>
          </p:spPr>
          <p:txBody>
            <a:bodyPr>
              <a:spAutoFit/>
            </a:bodyPr>
            <a:lstStyle/>
            <a:p>
              <a:r>
                <a:rPr lang="en-US" altLang="nl-NL" sz="1200" dirty="0"/>
                <a:t>         Planned dose                        EPID-measured dose</a:t>
              </a:r>
            </a:p>
          </p:txBody>
        </p:sp>
        <p:sp>
          <p:nvSpPr>
            <p:cNvPr id="14" name="Text Box 10"/>
            <p:cNvSpPr txBox="1">
              <a:spLocks noChangeArrowheads="1"/>
            </p:cNvSpPr>
            <p:nvPr/>
          </p:nvSpPr>
          <p:spPr bwMode="auto">
            <a:xfrm>
              <a:off x="6835776" y="5755840"/>
              <a:ext cx="4916487" cy="369332"/>
            </a:xfrm>
            <a:prstGeom prst="rect">
              <a:avLst/>
            </a:prstGeom>
            <a:noFill/>
            <a:ln w="9525">
              <a:noFill/>
              <a:miter lim="800000"/>
              <a:headEnd/>
              <a:tailEnd/>
            </a:ln>
            <a:effectLst/>
          </p:spPr>
          <p:txBody>
            <a:bodyPr>
              <a:spAutoFit/>
            </a:bodyPr>
            <a:lstStyle/>
            <a:p>
              <a:r>
                <a:rPr lang="en-US" altLang="nl-NL" sz="1200" dirty="0"/>
                <a:t>         Comparison                           Results</a:t>
              </a:r>
            </a:p>
          </p:txBody>
        </p:sp>
      </p:grpSp>
      <p:sp>
        <p:nvSpPr>
          <p:cNvPr id="18" name="Text Box 21"/>
          <p:cNvSpPr txBox="1">
            <a:spLocks noChangeArrowheads="1"/>
          </p:cNvSpPr>
          <p:nvPr/>
        </p:nvSpPr>
        <p:spPr bwMode="auto">
          <a:xfrm>
            <a:off x="2820654" y="3862108"/>
            <a:ext cx="2089956" cy="1131079"/>
          </a:xfrm>
          <a:prstGeom prst="rect">
            <a:avLst/>
          </a:prstGeom>
          <a:noFill/>
          <a:ln w="9525">
            <a:noFill/>
            <a:miter lim="800000"/>
            <a:headEnd/>
            <a:tailEnd/>
          </a:ln>
        </p:spPr>
        <p:txBody>
          <a:bodyPr wrap="square">
            <a:spAutoFit/>
          </a:bodyPr>
          <a:lstStyle/>
          <a:p>
            <a:pPr>
              <a:buFont typeface="Wingdings" pitchFamily="2" charset="2"/>
              <a:buNone/>
            </a:pPr>
            <a:r>
              <a:rPr lang="en-US" altLang="nl-NL" sz="1350" b="1" i="1" dirty="0"/>
              <a:t>EPID in vivo dosimetry</a:t>
            </a:r>
          </a:p>
          <a:p>
            <a:pPr>
              <a:buFont typeface="Wingdings" pitchFamily="2" charset="2"/>
              <a:buNone/>
            </a:pPr>
            <a:r>
              <a:rPr lang="en-US" altLang="nl-NL" sz="1350" b="1" i="1" dirty="0"/>
              <a:t>D</a:t>
            </a:r>
            <a:r>
              <a:rPr lang="en-US" altLang="nl-NL" sz="1350" dirty="0"/>
              <a:t>ose determined “within </a:t>
            </a:r>
            <a:br>
              <a:rPr lang="en-US" altLang="nl-NL" sz="1350" dirty="0"/>
            </a:br>
            <a:r>
              <a:rPr lang="en-US" altLang="nl-NL" sz="1350" dirty="0"/>
              <a:t>the living” using iViewGT</a:t>
            </a:r>
            <a:r>
              <a:rPr lang="en-US" altLang="nl-NL" sz="1350" baseline="30000" dirty="0"/>
              <a:t>TM</a:t>
            </a:r>
            <a:r>
              <a:rPr lang="en-US" altLang="nl-NL" sz="1350" dirty="0"/>
              <a:t> images acquired during treatment</a:t>
            </a:r>
          </a:p>
        </p:txBody>
      </p:sp>
      <p:sp>
        <p:nvSpPr>
          <p:cNvPr id="4" name="TextBox 3"/>
          <p:cNvSpPr txBox="1"/>
          <p:nvPr/>
        </p:nvSpPr>
        <p:spPr>
          <a:xfrm>
            <a:off x="628620" y="1808820"/>
            <a:ext cx="3457327" cy="738664"/>
          </a:xfrm>
          <a:prstGeom prst="rect">
            <a:avLst/>
          </a:prstGeom>
          <a:noFill/>
          <a:ln>
            <a:solidFill>
              <a:srgbClr val="FF0000"/>
            </a:solidFill>
          </a:ln>
        </p:spPr>
        <p:txBody>
          <a:bodyPr wrap="square" rtlCol="0">
            <a:spAutoFit/>
          </a:bodyPr>
          <a:lstStyle/>
          <a:p>
            <a:r>
              <a:rPr lang="en-US" sz="2100" dirty="0">
                <a:solidFill>
                  <a:srgbClr val="FF0000"/>
                </a:solidFill>
              </a:rPr>
              <a:t>Only Elekta’s iViewDose™  can also do in-vivo dosimetry!</a:t>
            </a:r>
          </a:p>
        </p:txBody>
      </p:sp>
    </p:spTree>
    <p:extLst>
      <p:ext uri="{BB962C8B-B14F-4D97-AF65-F5344CB8AC3E}">
        <p14:creationId xmlns:p14="http://schemas.microsoft.com/office/powerpoint/2010/main" val="13821604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3734907" y="2348881"/>
            <a:ext cx="4413445" cy="1406465"/>
          </a:xfrm>
          <a:prstGeom prst="rect">
            <a:avLst/>
          </a:prstGeom>
        </p:spPr>
        <p:txBody>
          <a:bodyPr vert="horz" lIns="68580" tIns="34290" rIns="68580" bIns="34290" rtlCol="0" anchor="ctr" anchorCtr="0">
            <a:normAutofit/>
          </a:bodyPr>
          <a:lstStyle>
            <a:lvl1pPr algn="ctr" defTabSz="914400" rtl="0" eaLnBrk="1" latinLnBrk="0" hangingPunct="1">
              <a:lnSpc>
                <a:spcPct val="95000"/>
              </a:lnSpc>
              <a:spcBef>
                <a:spcPct val="0"/>
              </a:spcBef>
              <a:buNone/>
              <a:defRPr sz="4800" kern="1200">
                <a:solidFill>
                  <a:schemeClr val="accent1"/>
                </a:solidFill>
                <a:effectLst>
                  <a:outerShdw blurRad="50800" dist="25400" dir="2700000" algn="tl" rotWithShape="0">
                    <a:prstClr val="black">
                      <a:alpha val="30000"/>
                    </a:prstClr>
                  </a:outerShdw>
                </a:effectLst>
                <a:latin typeface="+mn-lt"/>
                <a:ea typeface="+mj-ea"/>
                <a:cs typeface="+mj-cs"/>
              </a:defRPr>
            </a:lvl1pPr>
          </a:lstStyle>
          <a:p>
            <a:r>
              <a:rPr lang="en-US" sz="3600" dirty="0"/>
              <a:t>Atlantic MRI </a:t>
            </a:r>
            <a:r>
              <a:rPr lang="en-US" sz="3600" dirty="0" err="1"/>
              <a:t>Linac</a:t>
            </a:r>
            <a:endParaRPr lang="en-US" sz="3600" dirty="0"/>
          </a:p>
        </p:txBody>
      </p:sp>
      <p:sp>
        <p:nvSpPr>
          <p:cNvPr id="4" name="Platshållare för bildnummer 3"/>
          <p:cNvSpPr>
            <a:spLocks noGrp="1"/>
          </p:cNvSpPr>
          <p:nvPr>
            <p:ph type="sldNum" sz="quarter" idx="12"/>
          </p:nvPr>
        </p:nvSpPr>
        <p:spPr/>
        <p:txBody>
          <a:bodyPr/>
          <a:lstStyle/>
          <a:p>
            <a:fld id="{92E846A6-F7B6-4197-891C-D48D34F2C185}" type="slidenum">
              <a:rPr lang="en-US" noProof="0" smtClean="0"/>
              <a:pPr/>
              <a:t>28</a:t>
            </a:fld>
            <a:endParaRPr lang="en-US" noProof="0" dirty="0"/>
          </a:p>
        </p:txBody>
      </p:sp>
    </p:spTree>
    <p:extLst>
      <p:ext uri="{BB962C8B-B14F-4D97-AF65-F5344CB8AC3E}">
        <p14:creationId xmlns:p14="http://schemas.microsoft.com/office/powerpoint/2010/main" val="27962416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Elekta is the pioneer of modern radiation </a:t>
            </a:r>
            <a:r>
              <a:rPr lang="en-US" dirty="0" smtClean="0">
                <a:solidFill>
                  <a:schemeClr val="bg1"/>
                </a:solidFill>
              </a:rPr>
              <a:t>therapy -Innovation </a:t>
            </a:r>
            <a:r>
              <a:rPr lang="en-US" dirty="0">
                <a:solidFill>
                  <a:schemeClr val="bg1"/>
                </a:solidFill>
              </a:rPr>
              <a:t>is in our DNA</a:t>
            </a:r>
          </a:p>
        </p:txBody>
      </p:sp>
      <p:sp>
        <p:nvSpPr>
          <p:cNvPr id="16" name="Platshållare för bildnummer 15"/>
          <p:cNvSpPr>
            <a:spLocks noGrp="1"/>
          </p:cNvSpPr>
          <p:nvPr>
            <p:ph type="sldNum" sz="quarter" idx="12"/>
          </p:nvPr>
        </p:nvSpPr>
        <p:spPr/>
        <p:txBody>
          <a:bodyPr/>
          <a:lstStyle/>
          <a:p>
            <a:fld id="{92E846A6-F7B6-4197-891C-D48D34F2C185}" type="slidenum">
              <a:rPr lang="en-US" smtClean="0">
                <a:solidFill>
                  <a:srgbClr val="BABABA"/>
                </a:solidFill>
              </a:rPr>
              <a:pPr/>
              <a:t>29</a:t>
            </a:fld>
            <a:endParaRPr lang="en-US" dirty="0">
              <a:solidFill>
                <a:srgbClr val="BABABA"/>
              </a:solidFill>
            </a:endParaRPr>
          </a:p>
        </p:txBody>
      </p:sp>
      <p:pic>
        <p:nvPicPr>
          <p:cNvPr id="5" name="Obrázok 4"/>
          <p:cNvPicPr>
            <a:picLocks noChangeAspect="1"/>
          </p:cNvPicPr>
          <p:nvPr/>
        </p:nvPicPr>
        <p:blipFill>
          <a:blip r:embed="rId3"/>
          <a:stretch>
            <a:fillRect/>
          </a:stretch>
        </p:blipFill>
        <p:spPr>
          <a:xfrm>
            <a:off x="75916" y="304800"/>
            <a:ext cx="9042684" cy="5562600"/>
          </a:xfrm>
          <a:prstGeom prst="rect">
            <a:avLst/>
          </a:prstGeom>
        </p:spPr>
      </p:pic>
    </p:spTree>
    <p:extLst>
      <p:ext uri="{BB962C8B-B14F-4D97-AF65-F5344CB8AC3E}">
        <p14:creationId xmlns:p14="http://schemas.microsoft.com/office/powerpoint/2010/main" val="3232248529"/>
      </p:ext>
    </p:extLst>
  </p:cSld>
  <p:clrMapOvr>
    <a:masterClrMapping/>
  </p:clrMapOvr>
  <p:transition spd="slow">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4" name="Rak 33"/>
          <p:cNvCxnSpPr/>
          <p:nvPr/>
        </p:nvCxnSpPr>
        <p:spPr>
          <a:xfrm flipH="1">
            <a:off x="2983168" y="3931457"/>
            <a:ext cx="1524629" cy="0"/>
          </a:xfrm>
          <a:prstGeom prst="line">
            <a:avLst/>
          </a:prstGeom>
          <a:ln w="38100" cap="rnd">
            <a:solidFill>
              <a:schemeClr val="accent1"/>
            </a:solidFill>
            <a:prstDash val="sysDot"/>
            <a:round/>
          </a:ln>
        </p:spPr>
        <p:style>
          <a:lnRef idx="1">
            <a:schemeClr val="accent1"/>
          </a:lnRef>
          <a:fillRef idx="0">
            <a:schemeClr val="accent1"/>
          </a:fillRef>
          <a:effectRef idx="0">
            <a:schemeClr val="accent1"/>
          </a:effectRef>
          <a:fontRef idx="minor">
            <a:schemeClr val="tx1"/>
          </a:fontRef>
        </p:style>
      </p:cxnSp>
      <p:cxnSp>
        <p:nvCxnSpPr>
          <p:cNvPr id="20" name="Rak 19"/>
          <p:cNvCxnSpPr/>
          <p:nvPr/>
        </p:nvCxnSpPr>
        <p:spPr>
          <a:xfrm flipH="1">
            <a:off x="5814138" y="3569825"/>
            <a:ext cx="1133357" cy="0"/>
          </a:xfrm>
          <a:prstGeom prst="line">
            <a:avLst/>
          </a:prstGeom>
          <a:ln w="38100" cap="rnd">
            <a:solidFill>
              <a:schemeClr val="accent1"/>
            </a:solidFill>
            <a:prstDash val="sysDot"/>
            <a:round/>
          </a:ln>
        </p:spPr>
        <p:style>
          <a:lnRef idx="1">
            <a:schemeClr val="accent1"/>
          </a:lnRef>
          <a:fillRef idx="0">
            <a:schemeClr val="accent1"/>
          </a:fillRef>
          <a:effectRef idx="0">
            <a:schemeClr val="accent1"/>
          </a:effectRef>
          <a:fontRef idx="minor">
            <a:schemeClr val="tx1"/>
          </a:fontRef>
        </p:style>
      </p:cxnSp>
      <p:sp>
        <p:nvSpPr>
          <p:cNvPr id="15" name="Rubrik 14"/>
          <p:cNvSpPr>
            <a:spLocks noGrp="1"/>
          </p:cNvSpPr>
          <p:nvPr>
            <p:ph type="title"/>
          </p:nvPr>
        </p:nvSpPr>
        <p:spPr/>
        <p:txBody>
          <a:bodyPr/>
          <a:lstStyle/>
          <a:p>
            <a:r>
              <a:rPr lang="en-US" dirty="0" smtClean="0"/>
              <a:t>Cutting-edge </a:t>
            </a:r>
            <a:r>
              <a:rPr lang="en-US" dirty="0"/>
              <a:t>product portfolio</a:t>
            </a:r>
          </a:p>
        </p:txBody>
      </p:sp>
      <p:sp>
        <p:nvSpPr>
          <p:cNvPr id="4" name="textruta 3"/>
          <p:cNvSpPr txBox="1"/>
          <p:nvPr/>
        </p:nvSpPr>
        <p:spPr>
          <a:xfrm>
            <a:off x="5909710" y="3238614"/>
            <a:ext cx="1064394" cy="369332"/>
          </a:xfrm>
          <a:prstGeom prst="rect">
            <a:avLst/>
          </a:prstGeom>
          <a:noFill/>
        </p:spPr>
        <p:txBody>
          <a:bodyPr wrap="none" rtlCol="0">
            <a:spAutoFit/>
          </a:bodyPr>
          <a:lstStyle/>
          <a:p>
            <a:r>
              <a:rPr lang="en-US" dirty="0">
                <a:solidFill>
                  <a:schemeClr val="accent1"/>
                </a:solidFill>
              </a:rPr>
              <a:t>Oncology</a:t>
            </a:r>
          </a:p>
        </p:txBody>
      </p:sp>
      <p:sp>
        <p:nvSpPr>
          <p:cNvPr id="7" name="textruta 6"/>
          <p:cNvSpPr txBox="1"/>
          <p:nvPr/>
        </p:nvSpPr>
        <p:spPr>
          <a:xfrm>
            <a:off x="4507797" y="1743275"/>
            <a:ext cx="1541448" cy="369332"/>
          </a:xfrm>
          <a:prstGeom prst="rect">
            <a:avLst/>
          </a:prstGeom>
          <a:noFill/>
        </p:spPr>
        <p:txBody>
          <a:bodyPr wrap="none" rtlCol="0">
            <a:spAutoFit/>
          </a:bodyPr>
          <a:lstStyle/>
          <a:p>
            <a:r>
              <a:rPr lang="en-US" dirty="0">
                <a:solidFill>
                  <a:schemeClr val="accent1"/>
                </a:solidFill>
              </a:rPr>
              <a:t>Brachytherapy</a:t>
            </a:r>
          </a:p>
        </p:txBody>
      </p:sp>
      <p:sp>
        <p:nvSpPr>
          <p:cNvPr id="9" name="Ellips 8"/>
          <p:cNvSpPr/>
          <p:nvPr/>
        </p:nvSpPr>
        <p:spPr bwMode="auto">
          <a:xfrm>
            <a:off x="6919537" y="2964512"/>
            <a:ext cx="1188132" cy="1188132"/>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38100" cap="flat" cmpd="sng" algn="ctr">
            <a:solidFill>
              <a:schemeClr val="accent1"/>
            </a:solidFill>
            <a:prstDash val="solid"/>
            <a:round/>
            <a:headEnd type="none" w="med" len="med"/>
            <a:tailEnd type="none" w="med" len="med"/>
          </a:ln>
          <a:effectLst>
            <a:outerShdw blurRad="50800" dist="38100" dir="2700000" algn="tl" rotWithShape="0">
              <a:prstClr val="black">
                <a:alpha val="20000"/>
              </a:prstClr>
            </a:outerShdw>
          </a:effectLst>
          <a:extLst/>
        </p:spPr>
        <p:txBody>
          <a:bodyPr vert="horz" wrap="square" lIns="68580" tIns="34290" rIns="68580" bIns="34290" numCol="1" rtlCol="0" anchor="ctr" anchorCtr="0" compatLnSpc="1">
            <a:prstTxWarp prst="textNoShape">
              <a:avLst/>
            </a:prstTxWarp>
          </a:bodyPr>
          <a:lstStyle/>
          <a:p>
            <a:pPr marL="135731" indent="-135731" algn="ctr">
              <a:lnSpc>
                <a:spcPct val="95000"/>
              </a:lnSpc>
              <a:spcBef>
                <a:spcPts val="900"/>
              </a:spcBef>
              <a:buClr>
                <a:srgbClr val="004990"/>
              </a:buClr>
              <a:buSzPct val="110000"/>
              <a:buFont typeface="Arial" pitchFamily="34" charset="0"/>
              <a:buChar char="•"/>
            </a:pPr>
            <a:endParaRPr lang="en-US" sz="1500" dirty="0">
              <a:solidFill>
                <a:srgbClr val="4D4D4D"/>
              </a:solidFill>
            </a:endParaRPr>
          </a:p>
        </p:txBody>
      </p:sp>
      <p:sp>
        <p:nvSpPr>
          <p:cNvPr id="19" name="Ellips 18"/>
          <p:cNvSpPr/>
          <p:nvPr/>
        </p:nvSpPr>
        <p:spPr bwMode="auto">
          <a:xfrm>
            <a:off x="6003159" y="1484784"/>
            <a:ext cx="1188132" cy="1188132"/>
          </a:xfrm>
          <a:prstGeom prst="ellipse">
            <a:avLst/>
          </a:prstGeom>
          <a:blipFill dpi="0" rotWithShape="1">
            <a:blip r:embed="rId4" cstate="print"/>
            <a:srcRect/>
            <a:stretch>
              <a:fillRect/>
            </a:stretch>
          </a:blipFill>
          <a:ln w="38100" cap="flat" cmpd="sng" algn="ctr">
            <a:solidFill>
              <a:schemeClr val="accent1"/>
            </a:solidFill>
            <a:prstDash val="solid"/>
            <a:round/>
            <a:headEnd type="none" w="med" len="med"/>
            <a:tailEnd type="none" w="med" len="med"/>
          </a:ln>
          <a:effectLst>
            <a:outerShdw blurRad="50800" dist="38100" dir="2700000" algn="tl" rotWithShape="0">
              <a:prstClr val="black">
                <a:alpha val="20000"/>
              </a:prstClr>
            </a:outerShdw>
          </a:effectLst>
          <a:extLst/>
        </p:spPr>
        <p:txBody>
          <a:bodyPr vert="horz" wrap="square" lIns="68580" tIns="34290" rIns="68580" bIns="34290" numCol="1" rtlCol="0" anchor="ctr" anchorCtr="0" compatLnSpc="1">
            <a:prstTxWarp prst="textNoShape">
              <a:avLst/>
            </a:prstTxWarp>
          </a:bodyPr>
          <a:lstStyle/>
          <a:p>
            <a:pPr marL="135731" indent="-135731" algn="ctr">
              <a:lnSpc>
                <a:spcPct val="95000"/>
              </a:lnSpc>
              <a:spcBef>
                <a:spcPts val="900"/>
              </a:spcBef>
              <a:buClr>
                <a:srgbClr val="004990"/>
              </a:buClr>
              <a:buSzPct val="110000"/>
              <a:buFont typeface="Arial" pitchFamily="34" charset="0"/>
              <a:buChar char="•"/>
            </a:pPr>
            <a:endParaRPr lang="en-US" sz="1500" dirty="0">
              <a:solidFill>
                <a:srgbClr val="4D4D4D"/>
              </a:solidFill>
            </a:endParaRPr>
          </a:p>
        </p:txBody>
      </p:sp>
      <p:sp>
        <p:nvSpPr>
          <p:cNvPr id="6" name="textruta 5"/>
          <p:cNvSpPr txBox="1"/>
          <p:nvPr/>
        </p:nvSpPr>
        <p:spPr>
          <a:xfrm>
            <a:off x="2478555" y="2181039"/>
            <a:ext cx="1460143" cy="369332"/>
          </a:xfrm>
          <a:prstGeom prst="rect">
            <a:avLst/>
          </a:prstGeom>
          <a:noFill/>
        </p:spPr>
        <p:txBody>
          <a:bodyPr wrap="none" rtlCol="0">
            <a:spAutoFit/>
          </a:bodyPr>
          <a:lstStyle/>
          <a:p>
            <a:r>
              <a:rPr lang="en-US" dirty="0">
                <a:solidFill>
                  <a:schemeClr val="accent1"/>
                </a:solidFill>
              </a:rPr>
              <a:t>Neuroscience</a:t>
            </a:r>
          </a:p>
        </p:txBody>
      </p:sp>
      <p:cxnSp>
        <p:nvCxnSpPr>
          <p:cNvPr id="17" name="Rak 16"/>
          <p:cNvCxnSpPr/>
          <p:nvPr/>
        </p:nvCxnSpPr>
        <p:spPr>
          <a:xfrm flipH="1">
            <a:off x="4485884" y="2069833"/>
            <a:ext cx="1478317" cy="0"/>
          </a:xfrm>
          <a:prstGeom prst="line">
            <a:avLst/>
          </a:prstGeom>
          <a:ln w="38100" cap="rnd">
            <a:solidFill>
              <a:schemeClr val="accent1"/>
            </a:solidFill>
            <a:prstDash val="sysDot"/>
            <a:round/>
          </a:ln>
        </p:spPr>
        <p:style>
          <a:lnRef idx="1">
            <a:schemeClr val="accent1"/>
          </a:lnRef>
          <a:fillRef idx="0">
            <a:schemeClr val="accent1"/>
          </a:fillRef>
          <a:effectRef idx="0">
            <a:schemeClr val="accent1"/>
          </a:effectRef>
          <a:fontRef idx="minor">
            <a:schemeClr val="tx1"/>
          </a:fontRef>
        </p:style>
      </p:cxnSp>
      <p:cxnSp>
        <p:nvCxnSpPr>
          <p:cNvPr id="21" name="Rak 20"/>
          <p:cNvCxnSpPr/>
          <p:nvPr/>
        </p:nvCxnSpPr>
        <p:spPr>
          <a:xfrm flipH="1">
            <a:off x="2458233" y="2499238"/>
            <a:ext cx="1478317" cy="0"/>
          </a:xfrm>
          <a:prstGeom prst="line">
            <a:avLst/>
          </a:prstGeom>
          <a:ln w="38100" cap="rnd">
            <a:solidFill>
              <a:schemeClr val="accent1"/>
            </a:solidFill>
            <a:prstDash val="sysDot"/>
            <a:round/>
          </a:ln>
        </p:spPr>
        <p:style>
          <a:lnRef idx="1">
            <a:schemeClr val="accent1"/>
          </a:lnRef>
          <a:fillRef idx="0">
            <a:schemeClr val="accent1"/>
          </a:fillRef>
          <a:effectRef idx="0">
            <a:schemeClr val="accent1"/>
          </a:effectRef>
          <a:fontRef idx="minor">
            <a:schemeClr val="tx1"/>
          </a:fontRef>
        </p:style>
      </p:cxnSp>
      <p:sp>
        <p:nvSpPr>
          <p:cNvPr id="26" name="TextBox 28"/>
          <p:cNvSpPr txBox="1"/>
          <p:nvPr/>
        </p:nvSpPr>
        <p:spPr>
          <a:xfrm>
            <a:off x="2481335" y="2535915"/>
            <a:ext cx="1971780" cy="857542"/>
          </a:xfrm>
          <a:prstGeom prst="rect">
            <a:avLst/>
          </a:prstGeom>
          <a:noFill/>
        </p:spPr>
        <p:txBody>
          <a:bodyPr wrap="square" rtlCol="0">
            <a:spAutoFit/>
          </a:bodyPr>
          <a:lstStyle/>
          <a:p>
            <a:pPr>
              <a:lnSpc>
                <a:spcPct val="95000"/>
              </a:lnSpc>
              <a:spcBef>
                <a:spcPct val="30000"/>
              </a:spcBef>
            </a:pPr>
            <a:r>
              <a:rPr lang="en-US" sz="1050" dirty="0">
                <a:solidFill>
                  <a:srgbClr val="333333"/>
                </a:solidFill>
                <a:cs typeface="Arial" charset="0"/>
              </a:rPr>
              <a:t>Leksell Gamma Knife</a:t>
            </a:r>
            <a:r>
              <a:rPr lang="en-US" sz="1050" baseline="30000" dirty="0">
                <a:cs typeface="Arial" charset="0"/>
              </a:rPr>
              <a:t>®</a:t>
            </a:r>
            <a:endParaRPr lang="en-US" sz="1050" b="1" baseline="30000" dirty="0">
              <a:solidFill>
                <a:srgbClr val="333333"/>
              </a:solidFill>
              <a:cs typeface="Arial" charset="0"/>
            </a:endParaRPr>
          </a:p>
          <a:p>
            <a:pPr>
              <a:lnSpc>
                <a:spcPct val="95000"/>
              </a:lnSpc>
              <a:spcBef>
                <a:spcPct val="30000"/>
              </a:spcBef>
            </a:pPr>
            <a:r>
              <a:rPr lang="en-US" sz="1050" dirty="0">
                <a:solidFill>
                  <a:srgbClr val="333333"/>
                </a:solidFill>
                <a:cs typeface="Arial" charset="0"/>
              </a:rPr>
              <a:t>Leksell Stereotactic System</a:t>
            </a:r>
            <a:r>
              <a:rPr lang="en-US" sz="1050" baseline="30000" dirty="0">
                <a:cs typeface="Arial" charset="0"/>
              </a:rPr>
              <a:t>®</a:t>
            </a:r>
          </a:p>
          <a:p>
            <a:pPr>
              <a:lnSpc>
                <a:spcPct val="95000"/>
              </a:lnSpc>
              <a:spcBef>
                <a:spcPct val="30000"/>
              </a:spcBef>
            </a:pPr>
            <a:r>
              <a:rPr lang="en-US" sz="1050" dirty="0" err="1">
                <a:solidFill>
                  <a:srgbClr val="333333"/>
                </a:solidFill>
                <a:cs typeface="Arial" charset="0"/>
              </a:rPr>
              <a:t>Elekta</a:t>
            </a:r>
            <a:r>
              <a:rPr lang="en-US" sz="1050" dirty="0">
                <a:solidFill>
                  <a:srgbClr val="333333"/>
                </a:solidFill>
                <a:cs typeface="Arial" charset="0"/>
              </a:rPr>
              <a:t> </a:t>
            </a:r>
            <a:r>
              <a:rPr lang="en-US" sz="1050" dirty="0" err="1">
                <a:solidFill>
                  <a:srgbClr val="333333"/>
                </a:solidFill>
                <a:cs typeface="Arial" charset="0"/>
              </a:rPr>
              <a:t>Neuromag</a:t>
            </a:r>
            <a:r>
              <a:rPr lang="en-US" sz="1050" baseline="30000" dirty="0">
                <a:cs typeface="Arial" charset="0"/>
              </a:rPr>
              <a:t>®</a:t>
            </a:r>
          </a:p>
          <a:p>
            <a:endParaRPr lang="en-US" sz="1350" dirty="0" err="1"/>
          </a:p>
        </p:txBody>
      </p:sp>
      <p:sp>
        <p:nvSpPr>
          <p:cNvPr id="28" name="TextBox 29"/>
          <p:cNvSpPr txBox="1"/>
          <p:nvPr/>
        </p:nvSpPr>
        <p:spPr>
          <a:xfrm>
            <a:off x="5937917" y="3605143"/>
            <a:ext cx="1601300" cy="1611210"/>
          </a:xfrm>
          <a:prstGeom prst="rect">
            <a:avLst/>
          </a:prstGeom>
          <a:noFill/>
        </p:spPr>
        <p:txBody>
          <a:bodyPr wrap="square" rtlCol="0">
            <a:spAutoFit/>
          </a:bodyPr>
          <a:lstStyle/>
          <a:p>
            <a:pPr>
              <a:lnSpc>
                <a:spcPct val="95000"/>
              </a:lnSpc>
              <a:spcBef>
                <a:spcPct val="30000"/>
              </a:spcBef>
            </a:pPr>
            <a:r>
              <a:rPr lang="sv-SE" sz="1050" dirty="0">
                <a:solidFill>
                  <a:srgbClr val="333333"/>
                </a:solidFill>
                <a:cs typeface="Arial" charset="0"/>
              </a:rPr>
              <a:t>Versa HD</a:t>
            </a:r>
            <a:r>
              <a:rPr lang="en-US" sz="1050" baseline="30000" dirty="0">
                <a:solidFill>
                  <a:srgbClr val="333333"/>
                </a:solidFill>
                <a:cs typeface="Arial" charset="0"/>
              </a:rPr>
              <a:t>™</a:t>
            </a:r>
            <a:endParaRPr lang="sv-SE" sz="1050" dirty="0">
              <a:solidFill>
                <a:srgbClr val="333333"/>
              </a:solidFill>
              <a:cs typeface="Arial" charset="0"/>
            </a:endParaRPr>
          </a:p>
          <a:p>
            <a:pPr>
              <a:lnSpc>
                <a:spcPct val="95000"/>
              </a:lnSpc>
              <a:spcBef>
                <a:spcPct val="30000"/>
              </a:spcBef>
            </a:pPr>
            <a:r>
              <a:rPr lang="en-US" sz="1050" dirty="0">
                <a:solidFill>
                  <a:srgbClr val="333333"/>
                </a:solidFill>
                <a:cs typeface="Arial" charset="0"/>
              </a:rPr>
              <a:t>Elekta </a:t>
            </a:r>
            <a:r>
              <a:rPr lang="en-US" sz="1050" dirty="0" err="1">
                <a:solidFill>
                  <a:srgbClr val="333333"/>
                </a:solidFill>
                <a:cs typeface="Arial" charset="0"/>
              </a:rPr>
              <a:t>Axesse</a:t>
            </a:r>
            <a:r>
              <a:rPr lang="en-US" sz="1050" baseline="30000" dirty="0">
                <a:solidFill>
                  <a:srgbClr val="333333"/>
                </a:solidFill>
                <a:cs typeface="Arial" charset="0"/>
              </a:rPr>
              <a:t>™</a:t>
            </a:r>
            <a:endParaRPr lang="en-US" sz="1050" dirty="0">
              <a:solidFill>
                <a:srgbClr val="333333"/>
              </a:solidFill>
              <a:cs typeface="Arial" charset="0"/>
            </a:endParaRPr>
          </a:p>
          <a:p>
            <a:pPr>
              <a:lnSpc>
                <a:spcPct val="95000"/>
              </a:lnSpc>
              <a:spcBef>
                <a:spcPct val="30000"/>
              </a:spcBef>
            </a:pPr>
            <a:r>
              <a:rPr lang="en-US" sz="1050" dirty="0">
                <a:solidFill>
                  <a:srgbClr val="333333"/>
                </a:solidFill>
                <a:cs typeface="Arial" charset="0"/>
              </a:rPr>
              <a:t>Elekta Infinity</a:t>
            </a:r>
            <a:r>
              <a:rPr lang="en-US" sz="1050" baseline="30000" dirty="0">
                <a:solidFill>
                  <a:srgbClr val="333333"/>
                </a:solidFill>
                <a:cs typeface="Arial" charset="0"/>
              </a:rPr>
              <a:t>™</a:t>
            </a:r>
          </a:p>
          <a:p>
            <a:pPr>
              <a:lnSpc>
                <a:spcPct val="95000"/>
              </a:lnSpc>
              <a:spcBef>
                <a:spcPct val="30000"/>
              </a:spcBef>
            </a:pPr>
            <a:r>
              <a:rPr lang="en-US" sz="1050" dirty="0">
                <a:solidFill>
                  <a:srgbClr val="333333"/>
                </a:solidFill>
                <a:cs typeface="Arial" charset="0"/>
              </a:rPr>
              <a:t>Elekta Synergy</a:t>
            </a:r>
            <a:r>
              <a:rPr lang="en-US" sz="1050" baseline="30000" dirty="0">
                <a:cs typeface="Arial" charset="0"/>
              </a:rPr>
              <a:t>®</a:t>
            </a:r>
          </a:p>
          <a:p>
            <a:pPr>
              <a:lnSpc>
                <a:spcPct val="95000"/>
              </a:lnSpc>
              <a:spcBef>
                <a:spcPct val="30000"/>
              </a:spcBef>
            </a:pPr>
            <a:r>
              <a:rPr lang="en-US" sz="1050" dirty="0">
                <a:solidFill>
                  <a:srgbClr val="333333"/>
                </a:solidFill>
                <a:cs typeface="Arial" charset="0"/>
              </a:rPr>
              <a:t>Elekta Synergy</a:t>
            </a:r>
            <a:r>
              <a:rPr lang="en-US" sz="1050" baseline="30000" dirty="0">
                <a:cs typeface="Arial" charset="0"/>
              </a:rPr>
              <a:t>®</a:t>
            </a:r>
            <a:r>
              <a:rPr lang="en-US" sz="1050" dirty="0">
                <a:cs typeface="Arial" charset="0"/>
              </a:rPr>
              <a:t> Platform</a:t>
            </a:r>
          </a:p>
          <a:p>
            <a:pPr>
              <a:lnSpc>
                <a:spcPct val="95000"/>
              </a:lnSpc>
              <a:spcBef>
                <a:spcPct val="30000"/>
              </a:spcBef>
            </a:pPr>
            <a:r>
              <a:rPr lang="en-US" sz="1050" dirty="0">
                <a:cs typeface="Arial" charset="0"/>
              </a:rPr>
              <a:t>Precise Treatment System</a:t>
            </a:r>
            <a:r>
              <a:rPr lang="en-US" sz="1050" baseline="30000" dirty="0">
                <a:cs typeface="Arial" charset="0"/>
              </a:rPr>
              <a:t>™</a:t>
            </a:r>
          </a:p>
          <a:p>
            <a:pPr>
              <a:lnSpc>
                <a:spcPct val="95000"/>
              </a:lnSpc>
              <a:spcBef>
                <a:spcPct val="30000"/>
              </a:spcBef>
            </a:pPr>
            <a:r>
              <a:rPr lang="en-US" sz="1050" dirty="0" err="1">
                <a:solidFill>
                  <a:srgbClr val="333333"/>
                </a:solidFill>
                <a:cs typeface="Arial" charset="0"/>
              </a:rPr>
              <a:t>Elekta</a:t>
            </a:r>
            <a:r>
              <a:rPr lang="en-US" sz="1050" dirty="0">
                <a:solidFill>
                  <a:srgbClr val="333333"/>
                </a:solidFill>
                <a:cs typeface="Arial" charset="0"/>
              </a:rPr>
              <a:t> Compact</a:t>
            </a:r>
            <a:r>
              <a:rPr lang="en-US" sz="1050" baseline="30000" dirty="0">
                <a:solidFill>
                  <a:srgbClr val="333333"/>
                </a:solidFill>
                <a:cs typeface="Arial" charset="0"/>
              </a:rPr>
              <a:t>™</a:t>
            </a:r>
          </a:p>
        </p:txBody>
      </p:sp>
      <p:sp>
        <p:nvSpPr>
          <p:cNvPr id="29" name="TextBox 30"/>
          <p:cNvSpPr txBox="1"/>
          <p:nvPr/>
        </p:nvSpPr>
        <p:spPr>
          <a:xfrm>
            <a:off x="4523575" y="2103899"/>
            <a:ext cx="1541780" cy="1053750"/>
          </a:xfrm>
          <a:prstGeom prst="rect">
            <a:avLst/>
          </a:prstGeom>
          <a:noFill/>
        </p:spPr>
        <p:txBody>
          <a:bodyPr wrap="square" rtlCol="0">
            <a:spAutoFit/>
          </a:bodyPr>
          <a:lstStyle/>
          <a:p>
            <a:pPr>
              <a:lnSpc>
                <a:spcPct val="95000"/>
              </a:lnSpc>
              <a:spcBef>
                <a:spcPct val="30000"/>
              </a:spcBef>
            </a:pPr>
            <a:r>
              <a:rPr lang="en-US" sz="1050" dirty="0" err="1">
                <a:solidFill>
                  <a:srgbClr val="333333"/>
                </a:solidFill>
                <a:cs typeface="Arial" charset="0"/>
              </a:rPr>
              <a:t>Esteya</a:t>
            </a:r>
            <a:r>
              <a:rPr lang="en-US" sz="1050" baseline="30000" dirty="0">
                <a:cs typeface="Arial" charset="0"/>
              </a:rPr>
              <a:t>®</a:t>
            </a:r>
            <a:endParaRPr lang="en-US" sz="1050" dirty="0">
              <a:solidFill>
                <a:srgbClr val="333333"/>
              </a:solidFill>
              <a:cs typeface="Arial" charset="0"/>
            </a:endParaRPr>
          </a:p>
          <a:p>
            <a:pPr>
              <a:lnSpc>
                <a:spcPct val="95000"/>
              </a:lnSpc>
              <a:spcBef>
                <a:spcPct val="30000"/>
              </a:spcBef>
            </a:pPr>
            <a:r>
              <a:rPr lang="en-US" sz="1050" dirty="0" err="1">
                <a:solidFill>
                  <a:srgbClr val="333333"/>
                </a:solidFill>
                <a:cs typeface="Arial" charset="0"/>
              </a:rPr>
              <a:t>Flexitron</a:t>
            </a:r>
            <a:r>
              <a:rPr lang="en-US" sz="1050" baseline="30000" dirty="0">
                <a:cs typeface="Arial" charset="0"/>
              </a:rPr>
              <a:t>®</a:t>
            </a:r>
            <a:endParaRPr lang="en-US" sz="1050" dirty="0">
              <a:solidFill>
                <a:srgbClr val="333333"/>
              </a:solidFill>
              <a:cs typeface="Arial" charset="0"/>
            </a:endParaRPr>
          </a:p>
          <a:p>
            <a:pPr>
              <a:lnSpc>
                <a:spcPct val="95000"/>
              </a:lnSpc>
              <a:spcBef>
                <a:spcPct val="30000"/>
              </a:spcBef>
            </a:pPr>
            <a:r>
              <a:rPr lang="en-US" sz="1050" dirty="0" err="1">
                <a:solidFill>
                  <a:srgbClr val="333333"/>
                </a:solidFill>
                <a:cs typeface="Arial" charset="0"/>
              </a:rPr>
              <a:t>microSelectron</a:t>
            </a:r>
            <a:r>
              <a:rPr lang="en-US" sz="1050" baseline="30000" dirty="0">
                <a:cs typeface="Arial" charset="0"/>
              </a:rPr>
              <a:t>®</a:t>
            </a:r>
          </a:p>
          <a:p>
            <a:pPr>
              <a:lnSpc>
                <a:spcPct val="95000"/>
              </a:lnSpc>
              <a:spcBef>
                <a:spcPct val="30000"/>
              </a:spcBef>
            </a:pPr>
            <a:r>
              <a:rPr lang="en-US" sz="1050" dirty="0" err="1">
                <a:solidFill>
                  <a:srgbClr val="333333"/>
                </a:solidFill>
                <a:cs typeface="Arial" charset="0"/>
              </a:rPr>
              <a:t>Oncentra</a:t>
            </a:r>
            <a:r>
              <a:rPr lang="en-US" sz="1050" baseline="30000" dirty="0">
                <a:cs typeface="Arial" charset="0"/>
              </a:rPr>
              <a:t>®</a:t>
            </a:r>
            <a:r>
              <a:rPr lang="en-US" sz="1050" dirty="0">
                <a:solidFill>
                  <a:srgbClr val="333333"/>
                </a:solidFill>
                <a:cs typeface="Arial" charset="0"/>
              </a:rPr>
              <a:t> </a:t>
            </a:r>
            <a:r>
              <a:rPr lang="en-US" sz="1050" dirty="0" err="1">
                <a:solidFill>
                  <a:srgbClr val="333333"/>
                </a:solidFill>
                <a:cs typeface="Arial" charset="0"/>
              </a:rPr>
              <a:t>Brachy</a:t>
            </a:r>
            <a:endParaRPr lang="sv-SE" sz="1050" dirty="0">
              <a:solidFill>
                <a:srgbClr val="333333"/>
              </a:solidFill>
              <a:cs typeface="Arial" charset="0"/>
            </a:endParaRPr>
          </a:p>
          <a:p>
            <a:pPr>
              <a:lnSpc>
                <a:spcPct val="95000"/>
              </a:lnSpc>
              <a:spcBef>
                <a:spcPct val="30000"/>
              </a:spcBef>
            </a:pPr>
            <a:r>
              <a:rPr lang="sv-SE" sz="1050" dirty="0" err="1">
                <a:solidFill>
                  <a:srgbClr val="333333"/>
                </a:solidFill>
                <a:cs typeface="Arial" charset="0"/>
              </a:rPr>
              <a:t>Applicators</a:t>
            </a:r>
            <a:endParaRPr lang="en-US" sz="1050" dirty="0">
              <a:cs typeface="Arial" charset="0"/>
            </a:endParaRPr>
          </a:p>
        </p:txBody>
      </p:sp>
      <p:sp>
        <p:nvSpPr>
          <p:cNvPr id="30" name="TextBox 34"/>
          <p:cNvSpPr txBox="1"/>
          <p:nvPr/>
        </p:nvSpPr>
        <p:spPr>
          <a:xfrm>
            <a:off x="3046645" y="3968694"/>
            <a:ext cx="1568622" cy="1255728"/>
          </a:xfrm>
          <a:prstGeom prst="rect">
            <a:avLst/>
          </a:prstGeom>
          <a:noFill/>
        </p:spPr>
        <p:txBody>
          <a:bodyPr wrap="square" rtlCol="0">
            <a:spAutoFit/>
          </a:bodyPr>
          <a:lstStyle/>
          <a:p>
            <a:pPr>
              <a:lnSpc>
                <a:spcPct val="95000"/>
              </a:lnSpc>
              <a:spcBef>
                <a:spcPct val="30000"/>
              </a:spcBef>
            </a:pPr>
            <a:r>
              <a:rPr lang="en-US" sz="1050" dirty="0">
                <a:solidFill>
                  <a:srgbClr val="333333"/>
                </a:solidFill>
                <a:cs typeface="Arial" charset="0"/>
              </a:rPr>
              <a:t>MOSAIQ</a:t>
            </a:r>
            <a:r>
              <a:rPr lang="en-US" sz="1050" baseline="30000" dirty="0">
                <a:cs typeface="Arial" charset="0"/>
              </a:rPr>
              <a:t>®</a:t>
            </a:r>
            <a:r>
              <a:rPr lang="en-US" sz="1050" dirty="0">
                <a:solidFill>
                  <a:srgbClr val="333333"/>
                </a:solidFill>
                <a:cs typeface="Arial" charset="0"/>
              </a:rPr>
              <a:t> </a:t>
            </a:r>
          </a:p>
          <a:p>
            <a:pPr>
              <a:lnSpc>
                <a:spcPct val="95000"/>
              </a:lnSpc>
              <a:spcBef>
                <a:spcPct val="30000"/>
              </a:spcBef>
            </a:pPr>
            <a:r>
              <a:rPr lang="en-US" sz="1050" dirty="0">
                <a:solidFill>
                  <a:srgbClr val="333333"/>
                </a:solidFill>
                <a:cs typeface="Arial" charset="0"/>
              </a:rPr>
              <a:t>Monaco</a:t>
            </a:r>
            <a:r>
              <a:rPr lang="en-US" sz="1050" baseline="30000" dirty="0">
                <a:cs typeface="Arial" charset="0"/>
              </a:rPr>
              <a:t>®</a:t>
            </a:r>
            <a:endParaRPr lang="en-US" sz="1050" dirty="0">
              <a:solidFill>
                <a:srgbClr val="333333"/>
              </a:solidFill>
              <a:cs typeface="Arial" charset="0"/>
            </a:endParaRPr>
          </a:p>
          <a:p>
            <a:pPr>
              <a:lnSpc>
                <a:spcPct val="95000"/>
              </a:lnSpc>
              <a:spcBef>
                <a:spcPct val="30000"/>
              </a:spcBef>
            </a:pPr>
            <a:r>
              <a:rPr lang="en-US" sz="1050" dirty="0" err="1">
                <a:solidFill>
                  <a:srgbClr val="333333"/>
                </a:solidFill>
                <a:cs typeface="Arial" charset="0"/>
              </a:rPr>
              <a:t>XiO</a:t>
            </a:r>
            <a:r>
              <a:rPr lang="en-US" sz="1050" baseline="30000" dirty="0">
                <a:cs typeface="Arial" charset="0"/>
              </a:rPr>
              <a:t>®</a:t>
            </a:r>
            <a:r>
              <a:rPr lang="en-US" sz="1050" dirty="0">
                <a:cs typeface="Arial" charset="0"/>
              </a:rPr>
              <a:t> </a:t>
            </a:r>
            <a:endParaRPr lang="en-US" sz="1050" baseline="30000" dirty="0">
              <a:cs typeface="Arial" charset="0"/>
            </a:endParaRPr>
          </a:p>
          <a:p>
            <a:pPr>
              <a:lnSpc>
                <a:spcPct val="95000"/>
              </a:lnSpc>
              <a:spcBef>
                <a:spcPct val="30000"/>
              </a:spcBef>
            </a:pPr>
            <a:r>
              <a:rPr lang="en-US" sz="1050" dirty="0">
                <a:solidFill>
                  <a:srgbClr val="333333"/>
                </a:solidFill>
                <a:cs typeface="Arial" charset="0"/>
              </a:rPr>
              <a:t>METRIQ</a:t>
            </a:r>
            <a:r>
              <a:rPr lang="en-US" sz="1050" baseline="30000" dirty="0">
                <a:cs typeface="Arial" charset="0"/>
              </a:rPr>
              <a:t>®</a:t>
            </a:r>
          </a:p>
          <a:p>
            <a:pPr>
              <a:lnSpc>
                <a:spcPct val="95000"/>
              </a:lnSpc>
              <a:spcBef>
                <a:spcPct val="30000"/>
              </a:spcBef>
            </a:pPr>
            <a:r>
              <a:rPr lang="en-US" sz="1050" dirty="0">
                <a:solidFill>
                  <a:srgbClr val="333333"/>
                </a:solidFill>
                <a:cs typeface="Arial" charset="0"/>
              </a:rPr>
              <a:t>ANALYTIQ</a:t>
            </a:r>
            <a:r>
              <a:rPr lang="en-US" sz="1050" baseline="30000" dirty="0">
                <a:cs typeface="Arial" charset="0"/>
              </a:rPr>
              <a:t>®</a:t>
            </a:r>
          </a:p>
          <a:p>
            <a:pPr>
              <a:lnSpc>
                <a:spcPct val="95000"/>
              </a:lnSpc>
              <a:spcBef>
                <a:spcPct val="30000"/>
              </a:spcBef>
            </a:pPr>
            <a:r>
              <a:rPr lang="en-US" sz="1050" dirty="0">
                <a:cs typeface="Arial" charset="0"/>
              </a:rPr>
              <a:t>Clarity</a:t>
            </a:r>
            <a:r>
              <a:rPr lang="en-US" sz="1050" baseline="30000" dirty="0">
                <a:cs typeface="Arial" charset="0"/>
              </a:rPr>
              <a:t> ®</a:t>
            </a:r>
            <a:r>
              <a:rPr lang="en-US" sz="1050" dirty="0">
                <a:cs typeface="Arial" charset="0"/>
              </a:rPr>
              <a:t> </a:t>
            </a:r>
          </a:p>
        </p:txBody>
      </p:sp>
      <p:sp>
        <p:nvSpPr>
          <p:cNvPr id="31" name="textruta 30"/>
          <p:cNvSpPr txBox="1"/>
          <p:nvPr/>
        </p:nvSpPr>
        <p:spPr>
          <a:xfrm>
            <a:off x="2916344" y="3591018"/>
            <a:ext cx="1025474" cy="369332"/>
          </a:xfrm>
          <a:prstGeom prst="rect">
            <a:avLst/>
          </a:prstGeom>
          <a:noFill/>
        </p:spPr>
        <p:txBody>
          <a:bodyPr wrap="none" rtlCol="0">
            <a:spAutoFit/>
          </a:bodyPr>
          <a:lstStyle/>
          <a:p>
            <a:r>
              <a:rPr lang="en-US" dirty="0">
                <a:solidFill>
                  <a:schemeClr val="accent1"/>
                </a:solidFill>
              </a:rPr>
              <a:t>Software</a:t>
            </a:r>
          </a:p>
        </p:txBody>
      </p:sp>
      <p:sp>
        <p:nvSpPr>
          <p:cNvPr id="32" name="Ellips 31"/>
          <p:cNvSpPr/>
          <p:nvPr/>
        </p:nvSpPr>
        <p:spPr bwMode="auto">
          <a:xfrm>
            <a:off x="1817694" y="3652040"/>
            <a:ext cx="1188132" cy="1188132"/>
          </a:xfrm>
          <a:prstGeom prst="ellipse">
            <a:avLst/>
          </a:prstGeom>
          <a:blipFill dpi="0" rotWithShape="1">
            <a:blip r:embed="rId5" cstate="print"/>
            <a:srcRect/>
            <a:stretch>
              <a:fillRect/>
            </a:stretch>
          </a:blipFill>
          <a:ln w="38100" cap="flat" cmpd="sng" algn="ctr">
            <a:solidFill>
              <a:schemeClr val="accent1"/>
            </a:solidFill>
            <a:prstDash val="solid"/>
            <a:round/>
            <a:headEnd type="none" w="med" len="med"/>
            <a:tailEnd type="none" w="med" len="med"/>
          </a:ln>
          <a:effectLst>
            <a:outerShdw blurRad="50800" dist="38100" dir="2700000" algn="tl" rotWithShape="0">
              <a:prstClr val="black">
                <a:alpha val="20000"/>
              </a:prstClr>
            </a:outerShdw>
          </a:effectLst>
          <a:extLst/>
        </p:spPr>
        <p:txBody>
          <a:bodyPr vert="horz" wrap="square" lIns="68580" tIns="34290" rIns="68580" bIns="34290" numCol="1" rtlCol="0" anchor="ctr" anchorCtr="0" compatLnSpc="1">
            <a:prstTxWarp prst="textNoShape">
              <a:avLst/>
            </a:prstTxWarp>
          </a:bodyPr>
          <a:lstStyle/>
          <a:p>
            <a:pPr marL="135731" indent="-135731" algn="ctr">
              <a:lnSpc>
                <a:spcPct val="95000"/>
              </a:lnSpc>
              <a:spcBef>
                <a:spcPts val="900"/>
              </a:spcBef>
              <a:buClr>
                <a:srgbClr val="004990"/>
              </a:buClr>
              <a:buSzPct val="110000"/>
              <a:buFont typeface="Arial" pitchFamily="34" charset="0"/>
              <a:buChar char="•"/>
            </a:pPr>
            <a:endParaRPr lang="en-US" sz="1500" dirty="0">
              <a:solidFill>
                <a:srgbClr val="4D4D4D"/>
              </a:solidFill>
            </a:endParaRPr>
          </a:p>
        </p:txBody>
      </p:sp>
      <p:sp>
        <p:nvSpPr>
          <p:cNvPr id="11" name="Platshållare för bildnummer 10"/>
          <p:cNvSpPr>
            <a:spLocks noGrp="1"/>
          </p:cNvSpPr>
          <p:nvPr>
            <p:ph type="sldNum" sz="quarter" idx="12"/>
          </p:nvPr>
        </p:nvSpPr>
        <p:spPr/>
        <p:txBody>
          <a:bodyPr/>
          <a:lstStyle/>
          <a:p>
            <a:fld id="{92E846A6-F7B6-4197-891C-D48D34F2C185}" type="slidenum">
              <a:rPr lang="en-US" noProof="0" smtClean="0"/>
              <a:pPr/>
              <a:t>3</a:t>
            </a:fld>
            <a:endParaRPr lang="en-US" noProof="0" dirty="0"/>
          </a:p>
        </p:txBody>
      </p:sp>
      <p:pic>
        <p:nvPicPr>
          <p:cNvPr id="2" name="Picture 1"/>
          <p:cNvPicPr>
            <a:picLocks noChangeAspect="1"/>
          </p:cNvPicPr>
          <p:nvPr/>
        </p:nvPicPr>
        <p:blipFill rotWithShape="1">
          <a:blip r:embed="rId6" cstate="print">
            <a:extLst>
              <a:ext uri="{28A0092B-C50C-407E-A947-70E740481C1C}">
                <a14:useLocalDpi xmlns:a14="http://schemas.microsoft.com/office/drawing/2010/main" val="0"/>
              </a:ext>
            </a:extLst>
          </a:blip>
          <a:srcRect l="15356" t="21844" r="22696" b="19650"/>
          <a:stretch/>
        </p:blipFill>
        <p:spPr>
          <a:xfrm>
            <a:off x="1206388" y="1916833"/>
            <a:ext cx="1212887" cy="1212542"/>
          </a:xfrm>
          <a:prstGeom prst="ellipse">
            <a:avLst/>
          </a:prstGeom>
          <a:ln w="28575" cap="rnd">
            <a:solidFill>
              <a:srgbClr val="00A3E2"/>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186241147"/>
      </p:ext>
    </p:extLst>
  </p:cSld>
  <p:clrMapOvr>
    <a:masterClrMapping/>
  </p:clrMapOvr>
  <p:transition spd="slow">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čísla snímky 1"/>
          <p:cNvSpPr>
            <a:spLocks noGrp="1"/>
          </p:cNvSpPr>
          <p:nvPr>
            <p:ph type="sldNum" sz="quarter" idx="12"/>
          </p:nvPr>
        </p:nvSpPr>
        <p:spPr/>
        <p:txBody>
          <a:bodyPr/>
          <a:lstStyle/>
          <a:p>
            <a:fld id="{92E846A6-F7B6-4197-891C-D48D34F2C185}" type="slidenum">
              <a:rPr lang="en-US" smtClean="0"/>
              <a:pPr/>
              <a:t>30</a:t>
            </a:fld>
            <a:endParaRPr lang="en-US" dirty="0"/>
          </a:p>
        </p:txBody>
      </p:sp>
      <p:sp>
        <p:nvSpPr>
          <p:cNvPr id="6" name="Nadpis 5"/>
          <p:cNvSpPr>
            <a:spLocks noGrp="1"/>
          </p:cNvSpPr>
          <p:nvPr>
            <p:ph type="ctrTitle"/>
          </p:nvPr>
        </p:nvSpPr>
        <p:spPr/>
        <p:txBody>
          <a:bodyPr/>
          <a:lstStyle/>
          <a:p>
            <a:endParaRPr lang="en-GB"/>
          </a:p>
        </p:txBody>
      </p:sp>
      <p:pic>
        <p:nvPicPr>
          <p:cNvPr id="4" name="Obrázok 3"/>
          <p:cNvPicPr>
            <a:picLocks noChangeAspect="1"/>
          </p:cNvPicPr>
          <p:nvPr/>
        </p:nvPicPr>
        <p:blipFill>
          <a:blip r:embed="rId2"/>
          <a:stretch>
            <a:fillRect/>
          </a:stretch>
        </p:blipFill>
        <p:spPr>
          <a:xfrm>
            <a:off x="1" y="76200"/>
            <a:ext cx="9144000" cy="5486401"/>
          </a:xfrm>
          <a:prstGeom prst="rect">
            <a:avLst/>
          </a:prstGeom>
        </p:spPr>
      </p:pic>
    </p:spTree>
    <p:extLst>
      <p:ext uri="{BB962C8B-B14F-4D97-AF65-F5344CB8AC3E}">
        <p14:creationId xmlns:p14="http://schemas.microsoft.com/office/powerpoint/2010/main" val="110790023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510" y="959064"/>
            <a:ext cx="8105774" cy="800423"/>
          </a:xfrm>
        </p:spPr>
        <p:txBody>
          <a:bodyPr/>
          <a:lstStyle/>
          <a:p>
            <a:r>
              <a:rPr lang="en-GB" dirty="0" smtClean="0"/>
              <a:t>Atlantic, </a:t>
            </a:r>
            <a:r>
              <a:rPr lang="en-GB" sz="2100" dirty="0"/>
              <a:t>MRI-</a:t>
            </a:r>
            <a:r>
              <a:rPr lang="en-GB" sz="2100" dirty="0" err="1"/>
              <a:t>Linac</a:t>
            </a:r>
            <a:r>
              <a:rPr lang="en-GB" sz="2100" dirty="0"/>
              <a:t> a paradigm shift in world of Radiation Therapy</a:t>
            </a:r>
          </a:p>
        </p:txBody>
      </p:sp>
      <p:sp>
        <p:nvSpPr>
          <p:cNvPr id="4" name="Slide Number Placeholder 3"/>
          <p:cNvSpPr>
            <a:spLocks noGrp="1"/>
          </p:cNvSpPr>
          <p:nvPr>
            <p:ph type="sldNum" sz="quarter" idx="12"/>
          </p:nvPr>
        </p:nvSpPr>
        <p:spPr/>
        <p:txBody>
          <a:bodyPr/>
          <a:lstStyle/>
          <a:p>
            <a:fld id="{92E846A6-F7B6-4197-891C-D48D34F2C185}" type="slidenum">
              <a:rPr lang="en-US" noProof="0" smtClean="0"/>
              <a:pPr/>
              <a:t>31</a:t>
            </a:fld>
            <a:endParaRPr lang="en-US" noProof="0" dirty="0"/>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43238" y="1470532"/>
            <a:ext cx="3306368" cy="2066480"/>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3809" y="1458551"/>
            <a:ext cx="1839179" cy="1754480"/>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88940" y="3774291"/>
            <a:ext cx="1819156" cy="1735379"/>
          </a:xfrm>
          <a:prstGeom prst="rect">
            <a:avLst/>
          </a:prstGeom>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05499" y="3759411"/>
            <a:ext cx="1834754" cy="1750259"/>
          </a:xfrm>
          <a:prstGeom prst="rect">
            <a:avLst/>
          </a:prstGeom>
        </p:spPr>
      </p:pic>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56618" y="3758354"/>
            <a:ext cx="1835862" cy="1751316"/>
          </a:xfrm>
          <a:prstGeom prst="rect">
            <a:avLst/>
          </a:prstGeom>
        </p:spPr>
      </p:pic>
      <p:sp>
        <p:nvSpPr>
          <p:cNvPr id="16" name="Rectangle 15"/>
          <p:cNvSpPr/>
          <p:nvPr/>
        </p:nvSpPr>
        <p:spPr>
          <a:xfrm>
            <a:off x="4541242" y="1521642"/>
            <a:ext cx="1330820" cy="1731243"/>
          </a:xfrm>
          <a:prstGeom prst="rect">
            <a:avLst/>
          </a:prstGeom>
          <a:noFill/>
        </p:spPr>
        <p:txBody>
          <a:bodyPr wrap="square" lIns="68580" tIns="34290" rIns="68580" bIns="34290">
            <a:spAutoFit/>
          </a:bodyPr>
          <a:lstStyle/>
          <a:p>
            <a:pPr algn="ctr"/>
            <a:r>
              <a:rPr lang="en-US" b="1" dirty="0">
                <a:ln w="6600">
                  <a:solidFill>
                    <a:schemeClr val="accent2"/>
                  </a:solidFill>
                  <a:prstDash val="solid"/>
                </a:ln>
                <a:solidFill>
                  <a:srgbClr val="FFFFFF"/>
                </a:solidFill>
                <a:effectLst>
                  <a:outerShdw dist="38100" dir="2700000" algn="tl" rotWithShape="0">
                    <a:schemeClr val="accent2"/>
                  </a:outerShdw>
                </a:effectLst>
              </a:rPr>
              <a:t>Critical</a:t>
            </a:r>
          </a:p>
          <a:p>
            <a:pPr algn="ctr"/>
            <a:r>
              <a:rPr lang="en-US" b="1" dirty="0">
                <a:ln w="6600">
                  <a:solidFill>
                    <a:schemeClr val="accent2"/>
                  </a:solidFill>
                  <a:prstDash val="solid"/>
                </a:ln>
                <a:solidFill>
                  <a:srgbClr val="FFFFFF"/>
                </a:solidFill>
                <a:effectLst>
                  <a:outerShdw dist="38100" dir="2700000" algn="tl" rotWithShape="0">
                    <a:schemeClr val="accent2"/>
                  </a:outerShdw>
                </a:effectLst>
              </a:rPr>
              <a:t>Structure</a:t>
            </a:r>
          </a:p>
          <a:p>
            <a:pPr algn="ctr"/>
            <a:r>
              <a:rPr lang="en-US" b="1" dirty="0">
                <a:ln w="6600">
                  <a:solidFill>
                    <a:schemeClr val="accent2"/>
                  </a:solidFill>
                  <a:prstDash val="solid"/>
                </a:ln>
                <a:solidFill>
                  <a:srgbClr val="FFFFFF"/>
                </a:solidFill>
                <a:effectLst>
                  <a:outerShdw dist="38100" dir="2700000" algn="tl" rotWithShape="0">
                    <a:schemeClr val="accent2"/>
                  </a:outerShdw>
                </a:effectLst>
              </a:rPr>
              <a:t>Avoidance</a:t>
            </a:r>
          </a:p>
          <a:p>
            <a:pPr algn="ctr"/>
            <a:r>
              <a:rPr lang="en-US" b="1" dirty="0">
                <a:ln w="6600">
                  <a:solidFill>
                    <a:schemeClr val="accent2"/>
                  </a:solidFill>
                  <a:prstDash val="solid"/>
                </a:ln>
                <a:solidFill>
                  <a:srgbClr val="FFFFFF"/>
                </a:solidFill>
                <a:effectLst>
                  <a:outerShdw dist="38100" dir="2700000" algn="tl" rotWithShape="0">
                    <a:schemeClr val="accent2"/>
                  </a:outerShdw>
                </a:effectLst>
              </a:rPr>
              <a:t>by</a:t>
            </a:r>
          </a:p>
          <a:p>
            <a:pPr algn="ctr"/>
            <a:r>
              <a:rPr lang="en-US" b="1" dirty="0">
                <a:ln w="6600">
                  <a:solidFill>
                    <a:schemeClr val="accent2"/>
                  </a:solidFill>
                  <a:prstDash val="solid"/>
                </a:ln>
                <a:solidFill>
                  <a:srgbClr val="FFFFFF"/>
                </a:solidFill>
                <a:effectLst>
                  <a:outerShdw dist="38100" dir="2700000" algn="tl" rotWithShape="0">
                    <a:schemeClr val="accent2"/>
                  </a:outerShdw>
                </a:effectLst>
              </a:rPr>
              <a:t>Image</a:t>
            </a:r>
          </a:p>
          <a:p>
            <a:pPr algn="ctr"/>
            <a:r>
              <a:rPr lang="en-US" b="1" dirty="0">
                <a:ln w="6600">
                  <a:solidFill>
                    <a:schemeClr val="accent2"/>
                  </a:solidFill>
                  <a:prstDash val="solid"/>
                </a:ln>
                <a:solidFill>
                  <a:srgbClr val="FFFFFF"/>
                </a:solidFill>
                <a:effectLst>
                  <a:outerShdw dist="38100" dir="2700000" algn="tl" rotWithShape="0">
                    <a:schemeClr val="accent2"/>
                  </a:outerShdw>
                </a:effectLst>
              </a:rPr>
              <a:t>Guidance</a:t>
            </a:r>
          </a:p>
        </p:txBody>
      </p:sp>
      <p:sp>
        <p:nvSpPr>
          <p:cNvPr id="17" name="Rectangle 16"/>
          <p:cNvSpPr/>
          <p:nvPr/>
        </p:nvSpPr>
        <p:spPr>
          <a:xfrm>
            <a:off x="675311" y="5589425"/>
            <a:ext cx="7086748" cy="346249"/>
          </a:xfrm>
          <a:prstGeom prst="rect">
            <a:avLst/>
          </a:prstGeom>
          <a:noFill/>
        </p:spPr>
        <p:txBody>
          <a:bodyPr wrap="none" lIns="68580" tIns="34290" rIns="68580" bIns="34290">
            <a:spAutoFit/>
          </a:bodyPr>
          <a:lstStyle/>
          <a:p>
            <a:pPr algn="ctr"/>
            <a:r>
              <a:rPr lang="en-US" b="1" dirty="0">
                <a:ln w="6600">
                  <a:solidFill>
                    <a:schemeClr val="accent2"/>
                  </a:solidFill>
                  <a:prstDash val="solid"/>
                </a:ln>
                <a:solidFill>
                  <a:srgbClr val="FFFFFF"/>
                </a:solidFill>
                <a:effectLst>
                  <a:outerShdw dist="38100" dir="2700000" algn="tl" rotWithShape="0">
                    <a:schemeClr val="accent2"/>
                  </a:outerShdw>
                </a:effectLst>
              </a:rPr>
              <a:t>MRI Imaging (Movies) while Treating; Adaptive RT and Target corrections</a:t>
            </a:r>
          </a:p>
        </p:txBody>
      </p:sp>
      <p:pic>
        <p:nvPicPr>
          <p:cNvPr id="18" name="Picture 1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8824" y="1455378"/>
            <a:ext cx="2704451" cy="4054292"/>
          </a:xfrm>
          <a:prstGeom prst="rect">
            <a:avLst/>
          </a:prstGeom>
        </p:spPr>
      </p:pic>
    </p:spTree>
    <p:extLst>
      <p:ext uri="{BB962C8B-B14F-4D97-AF65-F5344CB8AC3E}">
        <p14:creationId xmlns:p14="http://schemas.microsoft.com/office/powerpoint/2010/main" val="189257287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ástupný symbol čísla snímky 3"/>
          <p:cNvSpPr>
            <a:spLocks noGrp="1"/>
          </p:cNvSpPr>
          <p:nvPr>
            <p:ph type="sldNum" sz="quarter" idx="12"/>
          </p:nvPr>
        </p:nvSpPr>
        <p:spPr/>
        <p:txBody>
          <a:bodyPr/>
          <a:lstStyle/>
          <a:p>
            <a:fld id="{92E846A6-F7B6-4197-891C-D48D34F2C185}" type="slidenum">
              <a:rPr lang="en-US" smtClean="0">
                <a:solidFill>
                  <a:srgbClr val="BABABA"/>
                </a:solidFill>
              </a:rPr>
              <a:pPr/>
              <a:t>32</a:t>
            </a:fld>
            <a:endParaRPr lang="en-US" dirty="0">
              <a:solidFill>
                <a:srgbClr val="BABABA"/>
              </a:solidFill>
            </a:endParaRPr>
          </a:p>
        </p:txBody>
      </p:sp>
      <p:pic>
        <p:nvPicPr>
          <p:cNvPr id="5" name="Obrázok 4"/>
          <p:cNvPicPr>
            <a:picLocks noChangeAspect="1"/>
          </p:cNvPicPr>
          <p:nvPr/>
        </p:nvPicPr>
        <p:blipFill>
          <a:blip r:embed="rId2"/>
          <a:stretch>
            <a:fillRect/>
          </a:stretch>
        </p:blipFill>
        <p:spPr>
          <a:xfrm>
            <a:off x="0" y="533400"/>
            <a:ext cx="9067800" cy="5562600"/>
          </a:xfrm>
          <a:prstGeom prst="rect">
            <a:avLst/>
          </a:prstGeom>
        </p:spPr>
      </p:pic>
    </p:spTree>
    <p:extLst>
      <p:ext uri="{BB962C8B-B14F-4D97-AF65-F5344CB8AC3E}">
        <p14:creationId xmlns:p14="http://schemas.microsoft.com/office/powerpoint/2010/main" val="1987179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66557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čísla snímky 2"/>
          <p:cNvSpPr>
            <a:spLocks noGrp="1"/>
          </p:cNvSpPr>
          <p:nvPr>
            <p:ph type="sldNum" sz="quarter" idx="12"/>
          </p:nvPr>
        </p:nvSpPr>
        <p:spPr/>
        <p:txBody>
          <a:bodyPr/>
          <a:lstStyle/>
          <a:p>
            <a:fld id="{92E846A6-F7B6-4197-891C-D48D34F2C185}" type="slidenum">
              <a:rPr lang="en-US" smtClean="0">
                <a:solidFill>
                  <a:srgbClr val="BABABA"/>
                </a:solidFill>
              </a:rPr>
              <a:pPr/>
              <a:t>4</a:t>
            </a:fld>
            <a:endParaRPr lang="en-US" dirty="0">
              <a:solidFill>
                <a:srgbClr val="BABABA"/>
              </a:solidFill>
            </a:endParaRPr>
          </a:p>
        </p:txBody>
      </p:sp>
      <p:pic>
        <p:nvPicPr>
          <p:cNvPr id="4" name="Obrázok 3"/>
          <p:cNvPicPr>
            <a:picLocks noChangeAspect="1"/>
          </p:cNvPicPr>
          <p:nvPr/>
        </p:nvPicPr>
        <p:blipFill>
          <a:blip r:embed="rId2"/>
          <a:stretch>
            <a:fillRect/>
          </a:stretch>
        </p:blipFill>
        <p:spPr>
          <a:xfrm>
            <a:off x="32688" y="457200"/>
            <a:ext cx="9111312" cy="5181600"/>
          </a:xfrm>
          <a:prstGeom prst="rect">
            <a:avLst/>
          </a:prstGeom>
        </p:spPr>
      </p:pic>
    </p:spTree>
    <p:extLst>
      <p:ext uri="{BB962C8B-B14F-4D97-AF65-F5344CB8AC3E}">
        <p14:creationId xmlns:p14="http://schemas.microsoft.com/office/powerpoint/2010/main" val="20051274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3734907" y="2348881"/>
            <a:ext cx="4413445" cy="1406465"/>
          </a:xfrm>
          <a:prstGeom prst="rect">
            <a:avLst/>
          </a:prstGeom>
        </p:spPr>
        <p:txBody>
          <a:bodyPr vert="horz" lIns="68580" tIns="34290" rIns="68580" bIns="34290" rtlCol="0" anchor="ctr" anchorCtr="0">
            <a:normAutofit/>
          </a:bodyPr>
          <a:lstStyle>
            <a:lvl1pPr algn="ctr" defTabSz="914400" rtl="0" eaLnBrk="1" latinLnBrk="0" hangingPunct="1">
              <a:lnSpc>
                <a:spcPct val="95000"/>
              </a:lnSpc>
              <a:spcBef>
                <a:spcPct val="0"/>
              </a:spcBef>
              <a:buNone/>
              <a:defRPr sz="4800" kern="1200">
                <a:solidFill>
                  <a:schemeClr val="accent1"/>
                </a:solidFill>
                <a:effectLst>
                  <a:outerShdw blurRad="50800" dist="25400" dir="2700000" algn="tl" rotWithShape="0">
                    <a:prstClr val="black">
                      <a:alpha val="30000"/>
                    </a:prstClr>
                  </a:outerShdw>
                </a:effectLst>
                <a:latin typeface="+mn-lt"/>
                <a:ea typeface="+mj-ea"/>
                <a:cs typeface="+mj-cs"/>
              </a:defRPr>
            </a:lvl1pPr>
          </a:lstStyle>
          <a:p>
            <a:r>
              <a:rPr lang="en-US" sz="3600" dirty="0" err="1" smtClean="0"/>
              <a:t>Leksell</a:t>
            </a:r>
            <a:r>
              <a:rPr lang="en-US" sz="3600" dirty="0" smtClean="0"/>
              <a:t> Gamma Knife</a:t>
            </a:r>
            <a:endParaRPr lang="en-US" sz="3600" dirty="0"/>
          </a:p>
        </p:txBody>
      </p:sp>
      <p:sp>
        <p:nvSpPr>
          <p:cNvPr id="4" name="Platshållare för bildnummer 3"/>
          <p:cNvSpPr>
            <a:spLocks noGrp="1"/>
          </p:cNvSpPr>
          <p:nvPr>
            <p:ph type="sldNum" sz="quarter" idx="12"/>
          </p:nvPr>
        </p:nvSpPr>
        <p:spPr/>
        <p:txBody>
          <a:bodyPr/>
          <a:lstStyle/>
          <a:p>
            <a:fld id="{92E846A6-F7B6-4197-891C-D48D34F2C185}" type="slidenum">
              <a:rPr lang="en-US" noProof="0" smtClean="0"/>
              <a:pPr/>
              <a:t>5</a:t>
            </a:fld>
            <a:endParaRPr lang="en-US" noProof="0" dirty="0"/>
          </a:p>
        </p:txBody>
      </p:sp>
    </p:spTree>
    <p:extLst>
      <p:ext uri="{BB962C8B-B14F-4D97-AF65-F5344CB8AC3E}">
        <p14:creationId xmlns:p14="http://schemas.microsoft.com/office/powerpoint/2010/main" val="74084899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LGK knapp tryck"/>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974432" y="2294335"/>
            <a:ext cx="3026569" cy="2227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Picture 3" descr="LGK principskiss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384823" y="2969419"/>
            <a:ext cx="1996678" cy="1287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Rectangle 3"/>
          <p:cNvSpPr>
            <a:spLocks noGrp="1" noChangeArrowheads="1"/>
          </p:cNvSpPr>
          <p:nvPr>
            <p:ph type="title"/>
          </p:nvPr>
        </p:nvSpPr>
        <p:spPr/>
        <p:txBody>
          <a:bodyPr/>
          <a:lstStyle/>
          <a:p>
            <a:pPr eaLnBrk="1" hangingPunct="1"/>
            <a:r>
              <a:rPr lang="en-US" dirty="0" smtClean="0"/>
              <a:t>Gamma Knife</a:t>
            </a:r>
            <a:r>
              <a:rPr lang="en-US" baseline="30000" dirty="0" smtClean="0"/>
              <a:t>®</a:t>
            </a:r>
            <a:r>
              <a:rPr lang="en-US" dirty="0" smtClean="0"/>
              <a:t> radiosurgery - principles</a:t>
            </a:r>
          </a:p>
        </p:txBody>
      </p:sp>
      <p:pic>
        <p:nvPicPr>
          <p:cNvPr id="15365" name="Picture 4" descr="perfexion skiss 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930255" y="1889524"/>
            <a:ext cx="1345406" cy="3544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6"/>
          <p:cNvGrpSpPr>
            <a:grpSpLocks/>
          </p:cNvGrpSpPr>
          <p:nvPr/>
        </p:nvGrpSpPr>
        <p:grpSpPr bwMode="auto">
          <a:xfrm>
            <a:off x="3982642" y="2761060"/>
            <a:ext cx="616744" cy="1519238"/>
            <a:chOff x="3822" y="1720"/>
            <a:chExt cx="599" cy="1478"/>
          </a:xfrm>
        </p:grpSpPr>
        <p:sp>
          <p:nvSpPr>
            <p:cNvPr id="15388" name="Line 7"/>
            <p:cNvSpPr>
              <a:spLocks noChangeShapeType="1"/>
            </p:cNvSpPr>
            <p:nvPr/>
          </p:nvSpPr>
          <p:spPr bwMode="auto">
            <a:xfrm flipH="1">
              <a:off x="3846" y="1720"/>
              <a:ext cx="115" cy="776"/>
            </a:xfrm>
            <a:prstGeom prst="line">
              <a:avLst/>
            </a:prstGeom>
            <a:noFill/>
            <a:ln w="12700">
              <a:solidFill>
                <a:schemeClr val="accent2"/>
              </a:solidFill>
              <a:prstDash val="dash"/>
              <a:round/>
              <a:headEnd/>
              <a:tailEnd/>
            </a:ln>
            <a:extLst>
              <a:ext uri="{909E8E84-426E-40DD-AFC4-6F175D3DCCD1}">
                <a14:hiddenFill xmlns:a14="http://schemas.microsoft.com/office/drawing/2010/main">
                  <a:noFill/>
                </a14:hiddenFill>
              </a:ext>
            </a:extLst>
          </p:spPr>
          <p:txBody>
            <a:bodyPr/>
            <a:lstStyle/>
            <a:p>
              <a:pPr algn="ctr" fontAlgn="base">
                <a:spcBef>
                  <a:spcPct val="0"/>
                </a:spcBef>
                <a:spcAft>
                  <a:spcPct val="0"/>
                </a:spcAft>
              </a:pPr>
              <a:endParaRPr lang="en-US" sz="1350">
                <a:solidFill>
                  <a:srgbClr val="333333"/>
                </a:solidFill>
              </a:endParaRPr>
            </a:p>
          </p:txBody>
        </p:sp>
        <p:sp>
          <p:nvSpPr>
            <p:cNvPr id="15389" name="Line 8"/>
            <p:cNvSpPr>
              <a:spLocks noChangeShapeType="1"/>
            </p:cNvSpPr>
            <p:nvPr/>
          </p:nvSpPr>
          <p:spPr bwMode="auto">
            <a:xfrm flipH="1">
              <a:off x="3846" y="1737"/>
              <a:ext cx="224" cy="747"/>
            </a:xfrm>
            <a:prstGeom prst="line">
              <a:avLst/>
            </a:prstGeom>
            <a:noFill/>
            <a:ln w="12700">
              <a:solidFill>
                <a:schemeClr val="accent2"/>
              </a:solidFill>
              <a:prstDash val="dash"/>
              <a:round/>
              <a:headEnd/>
              <a:tailEnd/>
            </a:ln>
            <a:extLst>
              <a:ext uri="{909E8E84-426E-40DD-AFC4-6F175D3DCCD1}">
                <a14:hiddenFill xmlns:a14="http://schemas.microsoft.com/office/drawing/2010/main">
                  <a:noFill/>
                </a14:hiddenFill>
              </a:ext>
            </a:extLst>
          </p:spPr>
          <p:txBody>
            <a:bodyPr/>
            <a:lstStyle/>
            <a:p>
              <a:pPr algn="ctr" fontAlgn="base">
                <a:spcBef>
                  <a:spcPct val="0"/>
                </a:spcBef>
                <a:spcAft>
                  <a:spcPct val="0"/>
                </a:spcAft>
              </a:pPr>
              <a:endParaRPr lang="en-US" sz="1350">
                <a:solidFill>
                  <a:srgbClr val="333333"/>
                </a:solidFill>
              </a:endParaRPr>
            </a:p>
          </p:txBody>
        </p:sp>
        <p:sp>
          <p:nvSpPr>
            <p:cNvPr id="15390" name="Line 9"/>
            <p:cNvSpPr>
              <a:spLocks noChangeShapeType="1"/>
            </p:cNvSpPr>
            <p:nvPr/>
          </p:nvSpPr>
          <p:spPr bwMode="auto">
            <a:xfrm flipH="1">
              <a:off x="3838" y="1736"/>
              <a:ext cx="351" cy="754"/>
            </a:xfrm>
            <a:prstGeom prst="line">
              <a:avLst/>
            </a:prstGeom>
            <a:noFill/>
            <a:ln w="12700">
              <a:solidFill>
                <a:schemeClr val="accent2"/>
              </a:solidFill>
              <a:prstDash val="dash"/>
              <a:round/>
              <a:headEnd/>
              <a:tailEnd/>
            </a:ln>
            <a:extLst>
              <a:ext uri="{909E8E84-426E-40DD-AFC4-6F175D3DCCD1}">
                <a14:hiddenFill xmlns:a14="http://schemas.microsoft.com/office/drawing/2010/main">
                  <a:noFill/>
                </a14:hiddenFill>
              </a:ext>
            </a:extLst>
          </p:spPr>
          <p:txBody>
            <a:bodyPr/>
            <a:lstStyle/>
            <a:p>
              <a:pPr algn="ctr" fontAlgn="base">
                <a:spcBef>
                  <a:spcPct val="0"/>
                </a:spcBef>
                <a:spcAft>
                  <a:spcPct val="0"/>
                </a:spcAft>
              </a:pPr>
              <a:endParaRPr lang="en-US" sz="1350">
                <a:solidFill>
                  <a:srgbClr val="333333"/>
                </a:solidFill>
              </a:endParaRPr>
            </a:p>
          </p:txBody>
        </p:sp>
        <p:sp>
          <p:nvSpPr>
            <p:cNvPr id="15391" name="Line 10"/>
            <p:cNvSpPr>
              <a:spLocks noChangeShapeType="1"/>
            </p:cNvSpPr>
            <p:nvPr/>
          </p:nvSpPr>
          <p:spPr bwMode="auto">
            <a:xfrm flipH="1">
              <a:off x="3836" y="1771"/>
              <a:ext cx="460" cy="713"/>
            </a:xfrm>
            <a:prstGeom prst="line">
              <a:avLst/>
            </a:prstGeom>
            <a:noFill/>
            <a:ln w="12700">
              <a:solidFill>
                <a:schemeClr val="accent2"/>
              </a:solidFill>
              <a:prstDash val="dash"/>
              <a:round/>
              <a:headEnd/>
              <a:tailEnd/>
            </a:ln>
            <a:extLst>
              <a:ext uri="{909E8E84-426E-40DD-AFC4-6F175D3DCCD1}">
                <a14:hiddenFill xmlns:a14="http://schemas.microsoft.com/office/drawing/2010/main">
                  <a:noFill/>
                </a14:hiddenFill>
              </a:ext>
            </a:extLst>
          </p:spPr>
          <p:txBody>
            <a:bodyPr/>
            <a:lstStyle/>
            <a:p>
              <a:pPr algn="ctr" fontAlgn="base">
                <a:spcBef>
                  <a:spcPct val="0"/>
                </a:spcBef>
                <a:spcAft>
                  <a:spcPct val="0"/>
                </a:spcAft>
              </a:pPr>
              <a:endParaRPr lang="en-US" sz="1350">
                <a:solidFill>
                  <a:srgbClr val="333333"/>
                </a:solidFill>
              </a:endParaRPr>
            </a:p>
          </p:txBody>
        </p:sp>
        <p:sp>
          <p:nvSpPr>
            <p:cNvPr id="15392" name="Line 11"/>
            <p:cNvSpPr>
              <a:spLocks noChangeShapeType="1"/>
            </p:cNvSpPr>
            <p:nvPr/>
          </p:nvSpPr>
          <p:spPr bwMode="auto">
            <a:xfrm flipH="1">
              <a:off x="3846" y="1800"/>
              <a:ext cx="575" cy="684"/>
            </a:xfrm>
            <a:prstGeom prst="line">
              <a:avLst/>
            </a:prstGeom>
            <a:noFill/>
            <a:ln w="12700">
              <a:solidFill>
                <a:schemeClr val="accent2"/>
              </a:solidFill>
              <a:prstDash val="dash"/>
              <a:round/>
              <a:headEnd/>
              <a:tailEnd/>
            </a:ln>
            <a:extLst>
              <a:ext uri="{909E8E84-426E-40DD-AFC4-6F175D3DCCD1}">
                <a14:hiddenFill xmlns:a14="http://schemas.microsoft.com/office/drawing/2010/main">
                  <a:noFill/>
                </a14:hiddenFill>
              </a:ext>
            </a:extLst>
          </p:spPr>
          <p:txBody>
            <a:bodyPr/>
            <a:lstStyle/>
            <a:p>
              <a:pPr algn="ctr" fontAlgn="base">
                <a:spcBef>
                  <a:spcPct val="0"/>
                </a:spcBef>
                <a:spcAft>
                  <a:spcPct val="0"/>
                </a:spcAft>
              </a:pPr>
              <a:endParaRPr lang="en-US" sz="1350">
                <a:solidFill>
                  <a:srgbClr val="333333"/>
                </a:solidFill>
              </a:endParaRPr>
            </a:p>
          </p:txBody>
        </p:sp>
        <p:sp>
          <p:nvSpPr>
            <p:cNvPr id="15393" name="Line 12"/>
            <p:cNvSpPr>
              <a:spLocks noChangeShapeType="1"/>
            </p:cNvSpPr>
            <p:nvPr/>
          </p:nvSpPr>
          <p:spPr bwMode="auto">
            <a:xfrm flipH="1" flipV="1">
              <a:off x="3838" y="2490"/>
              <a:ext cx="116" cy="708"/>
            </a:xfrm>
            <a:prstGeom prst="line">
              <a:avLst/>
            </a:prstGeom>
            <a:noFill/>
            <a:ln w="12700">
              <a:solidFill>
                <a:schemeClr val="accent2"/>
              </a:solidFill>
              <a:prstDash val="dash"/>
              <a:round/>
              <a:headEnd/>
              <a:tailEnd/>
            </a:ln>
            <a:extLst>
              <a:ext uri="{909E8E84-426E-40DD-AFC4-6F175D3DCCD1}">
                <a14:hiddenFill xmlns:a14="http://schemas.microsoft.com/office/drawing/2010/main">
                  <a:noFill/>
                </a14:hiddenFill>
              </a:ext>
            </a:extLst>
          </p:spPr>
          <p:txBody>
            <a:bodyPr/>
            <a:lstStyle/>
            <a:p>
              <a:pPr algn="ctr" fontAlgn="base">
                <a:spcBef>
                  <a:spcPct val="0"/>
                </a:spcBef>
                <a:spcAft>
                  <a:spcPct val="0"/>
                </a:spcAft>
              </a:pPr>
              <a:endParaRPr lang="en-US" sz="1350">
                <a:solidFill>
                  <a:srgbClr val="333333"/>
                </a:solidFill>
              </a:endParaRPr>
            </a:p>
          </p:txBody>
        </p:sp>
        <p:sp>
          <p:nvSpPr>
            <p:cNvPr id="15394" name="Line 13"/>
            <p:cNvSpPr>
              <a:spLocks noChangeShapeType="1"/>
            </p:cNvSpPr>
            <p:nvPr/>
          </p:nvSpPr>
          <p:spPr bwMode="auto">
            <a:xfrm flipH="1" flipV="1">
              <a:off x="3843" y="2471"/>
              <a:ext cx="222" cy="727"/>
            </a:xfrm>
            <a:prstGeom prst="line">
              <a:avLst/>
            </a:prstGeom>
            <a:noFill/>
            <a:ln w="12700">
              <a:solidFill>
                <a:schemeClr val="accent2"/>
              </a:solidFill>
              <a:prstDash val="dash"/>
              <a:round/>
              <a:headEnd/>
              <a:tailEnd/>
            </a:ln>
            <a:extLst>
              <a:ext uri="{909E8E84-426E-40DD-AFC4-6F175D3DCCD1}">
                <a14:hiddenFill xmlns:a14="http://schemas.microsoft.com/office/drawing/2010/main">
                  <a:noFill/>
                </a14:hiddenFill>
              </a:ext>
            </a:extLst>
          </p:spPr>
          <p:txBody>
            <a:bodyPr/>
            <a:lstStyle/>
            <a:p>
              <a:pPr algn="ctr" fontAlgn="base">
                <a:spcBef>
                  <a:spcPct val="0"/>
                </a:spcBef>
                <a:spcAft>
                  <a:spcPct val="0"/>
                </a:spcAft>
              </a:pPr>
              <a:endParaRPr lang="en-US" sz="1350">
                <a:solidFill>
                  <a:srgbClr val="333333"/>
                </a:solidFill>
              </a:endParaRPr>
            </a:p>
          </p:txBody>
        </p:sp>
        <p:sp>
          <p:nvSpPr>
            <p:cNvPr id="15395" name="Line 14"/>
            <p:cNvSpPr>
              <a:spLocks noChangeShapeType="1"/>
            </p:cNvSpPr>
            <p:nvPr/>
          </p:nvSpPr>
          <p:spPr bwMode="auto">
            <a:xfrm flipH="1" flipV="1">
              <a:off x="3860" y="2482"/>
              <a:ext cx="322" cy="710"/>
            </a:xfrm>
            <a:prstGeom prst="line">
              <a:avLst/>
            </a:prstGeom>
            <a:noFill/>
            <a:ln w="12700">
              <a:solidFill>
                <a:schemeClr val="accent2"/>
              </a:solidFill>
              <a:prstDash val="dash"/>
              <a:round/>
              <a:headEnd/>
              <a:tailEnd/>
            </a:ln>
            <a:extLst>
              <a:ext uri="{909E8E84-426E-40DD-AFC4-6F175D3DCCD1}">
                <a14:hiddenFill xmlns:a14="http://schemas.microsoft.com/office/drawing/2010/main">
                  <a:noFill/>
                </a14:hiddenFill>
              </a:ext>
            </a:extLst>
          </p:spPr>
          <p:txBody>
            <a:bodyPr/>
            <a:lstStyle/>
            <a:p>
              <a:pPr algn="ctr" fontAlgn="base">
                <a:spcBef>
                  <a:spcPct val="0"/>
                </a:spcBef>
                <a:spcAft>
                  <a:spcPct val="0"/>
                </a:spcAft>
              </a:pPr>
              <a:endParaRPr lang="en-US" sz="1350">
                <a:solidFill>
                  <a:srgbClr val="333333"/>
                </a:solidFill>
              </a:endParaRPr>
            </a:p>
          </p:txBody>
        </p:sp>
        <p:sp>
          <p:nvSpPr>
            <p:cNvPr id="15396" name="Line 15"/>
            <p:cNvSpPr>
              <a:spLocks noChangeShapeType="1"/>
            </p:cNvSpPr>
            <p:nvPr/>
          </p:nvSpPr>
          <p:spPr bwMode="auto">
            <a:xfrm flipH="1" flipV="1">
              <a:off x="3847" y="2463"/>
              <a:ext cx="448" cy="699"/>
            </a:xfrm>
            <a:prstGeom prst="line">
              <a:avLst/>
            </a:prstGeom>
            <a:noFill/>
            <a:ln w="12700">
              <a:solidFill>
                <a:schemeClr val="accent2"/>
              </a:solidFill>
              <a:prstDash val="dash"/>
              <a:round/>
              <a:headEnd/>
              <a:tailEnd/>
            </a:ln>
            <a:extLst>
              <a:ext uri="{909E8E84-426E-40DD-AFC4-6F175D3DCCD1}">
                <a14:hiddenFill xmlns:a14="http://schemas.microsoft.com/office/drawing/2010/main">
                  <a:noFill/>
                </a14:hiddenFill>
              </a:ext>
            </a:extLst>
          </p:spPr>
          <p:txBody>
            <a:bodyPr/>
            <a:lstStyle/>
            <a:p>
              <a:pPr algn="ctr" fontAlgn="base">
                <a:spcBef>
                  <a:spcPct val="0"/>
                </a:spcBef>
                <a:spcAft>
                  <a:spcPct val="0"/>
                </a:spcAft>
              </a:pPr>
              <a:endParaRPr lang="en-US" sz="1350">
                <a:solidFill>
                  <a:srgbClr val="333333"/>
                </a:solidFill>
              </a:endParaRPr>
            </a:p>
          </p:txBody>
        </p:sp>
        <p:sp>
          <p:nvSpPr>
            <p:cNvPr id="15397" name="Line 16"/>
            <p:cNvSpPr>
              <a:spLocks noChangeShapeType="1"/>
            </p:cNvSpPr>
            <p:nvPr/>
          </p:nvSpPr>
          <p:spPr bwMode="auto">
            <a:xfrm flipH="1" flipV="1">
              <a:off x="3834" y="2468"/>
              <a:ext cx="576" cy="658"/>
            </a:xfrm>
            <a:prstGeom prst="line">
              <a:avLst/>
            </a:prstGeom>
            <a:noFill/>
            <a:ln w="12700">
              <a:solidFill>
                <a:schemeClr val="accent2"/>
              </a:solidFill>
              <a:prstDash val="dash"/>
              <a:round/>
              <a:headEnd/>
              <a:tailEnd/>
            </a:ln>
            <a:extLst>
              <a:ext uri="{909E8E84-426E-40DD-AFC4-6F175D3DCCD1}">
                <a14:hiddenFill xmlns:a14="http://schemas.microsoft.com/office/drawing/2010/main">
                  <a:noFill/>
                </a14:hiddenFill>
              </a:ext>
            </a:extLst>
          </p:spPr>
          <p:txBody>
            <a:bodyPr/>
            <a:lstStyle/>
            <a:p>
              <a:pPr algn="ctr" fontAlgn="base">
                <a:spcBef>
                  <a:spcPct val="0"/>
                </a:spcBef>
                <a:spcAft>
                  <a:spcPct val="0"/>
                </a:spcAft>
              </a:pPr>
              <a:endParaRPr lang="en-US" sz="1350">
                <a:solidFill>
                  <a:srgbClr val="333333"/>
                </a:solidFill>
              </a:endParaRPr>
            </a:p>
          </p:txBody>
        </p:sp>
        <p:sp>
          <p:nvSpPr>
            <p:cNvPr id="15398" name="Oval 17"/>
            <p:cNvSpPr>
              <a:spLocks noChangeArrowheads="1"/>
            </p:cNvSpPr>
            <p:nvPr/>
          </p:nvSpPr>
          <p:spPr bwMode="auto">
            <a:xfrm>
              <a:off x="3822" y="2454"/>
              <a:ext cx="54" cy="54"/>
            </a:xfrm>
            <a:prstGeom prst="ellipse">
              <a:avLst/>
            </a:prstGeom>
            <a:gradFill rotWithShape="1">
              <a:gsLst>
                <a:gs pos="0">
                  <a:schemeClr val="accent1"/>
                </a:gs>
                <a:gs pos="100000">
                  <a:srgbClr val="FE2818"/>
                </a:gs>
              </a:gsLst>
              <a:path path="shape">
                <a:fillToRect l="50000" t="50000" r="50000" b="50000"/>
              </a:path>
            </a:gradFill>
            <a:ln>
              <a:noFill/>
            </a:ln>
            <a:extLst>
              <a:ext uri="{91240B29-F687-4F45-9708-019B960494DF}">
                <a14:hiddenLine xmlns:a14="http://schemas.microsoft.com/office/drawing/2010/main" w="28575" algn="ctr">
                  <a:solidFill>
                    <a:srgbClr val="000000"/>
                  </a:solidFill>
                  <a:round/>
                  <a:headEnd/>
                  <a:tailEnd/>
                </a14:hiddenLine>
              </a:ext>
            </a:extLst>
          </p:spPr>
          <p:txBody>
            <a:bodyPr wrap="none" anchor="ctr"/>
            <a:lstStyle/>
            <a:p>
              <a:pPr algn="ctr" fontAlgn="base">
                <a:spcBef>
                  <a:spcPct val="0"/>
                </a:spcBef>
                <a:spcAft>
                  <a:spcPct val="0"/>
                </a:spcAft>
              </a:pPr>
              <a:endParaRPr lang="sv-SE" sz="1350">
                <a:solidFill>
                  <a:srgbClr val="333333"/>
                </a:solidFill>
              </a:endParaRPr>
            </a:p>
          </p:txBody>
        </p:sp>
      </p:grpSp>
      <p:grpSp>
        <p:nvGrpSpPr>
          <p:cNvPr id="3" name="Group 18"/>
          <p:cNvGrpSpPr>
            <a:grpSpLocks/>
          </p:cNvGrpSpPr>
          <p:nvPr/>
        </p:nvGrpSpPr>
        <p:grpSpPr bwMode="auto">
          <a:xfrm>
            <a:off x="1575197" y="2113358"/>
            <a:ext cx="2376488" cy="300037"/>
            <a:chOff x="2562" y="1117"/>
            <a:chExt cx="1996" cy="252"/>
          </a:xfrm>
        </p:grpSpPr>
        <p:sp>
          <p:nvSpPr>
            <p:cNvPr id="15386" name="Line 19"/>
            <p:cNvSpPr>
              <a:spLocks noChangeShapeType="1"/>
            </p:cNvSpPr>
            <p:nvPr/>
          </p:nvSpPr>
          <p:spPr bwMode="auto">
            <a:xfrm>
              <a:off x="3904" y="1240"/>
              <a:ext cx="654"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z="1350">
                <a:solidFill>
                  <a:srgbClr val="333333"/>
                </a:solidFill>
              </a:endParaRPr>
            </a:p>
          </p:txBody>
        </p:sp>
        <p:sp>
          <p:nvSpPr>
            <p:cNvPr id="15387" name="Text Box 20"/>
            <p:cNvSpPr txBox="1">
              <a:spLocks noChangeArrowheads="1"/>
            </p:cNvSpPr>
            <p:nvPr/>
          </p:nvSpPr>
          <p:spPr bwMode="auto">
            <a:xfrm>
              <a:off x="2562" y="1117"/>
              <a:ext cx="1415"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1350" dirty="0">
                  <a:solidFill>
                    <a:srgbClr val="333333"/>
                  </a:solidFill>
                  <a:cs typeface="Arial" pitchFamily="34" charset="0"/>
                </a:rPr>
                <a:t>Protective shielding</a:t>
              </a:r>
            </a:p>
          </p:txBody>
        </p:sp>
      </p:grpSp>
      <p:grpSp>
        <p:nvGrpSpPr>
          <p:cNvPr id="4" name="Group 21"/>
          <p:cNvGrpSpPr>
            <a:grpSpLocks/>
          </p:cNvGrpSpPr>
          <p:nvPr/>
        </p:nvGrpSpPr>
        <p:grpSpPr bwMode="auto">
          <a:xfrm>
            <a:off x="1581151" y="2466975"/>
            <a:ext cx="2575322" cy="279797"/>
            <a:chOff x="2567" y="1414"/>
            <a:chExt cx="2163" cy="235"/>
          </a:xfrm>
        </p:grpSpPr>
        <p:sp>
          <p:nvSpPr>
            <p:cNvPr id="15384" name="Line 22"/>
            <p:cNvSpPr>
              <a:spLocks noChangeShapeType="1"/>
            </p:cNvSpPr>
            <p:nvPr/>
          </p:nvSpPr>
          <p:spPr bwMode="auto">
            <a:xfrm>
              <a:off x="3949" y="1528"/>
              <a:ext cx="781"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z="1350">
                <a:solidFill>
                  <a:srgbClr val="333333"/>
                </a:solidFill>
              </a:endParaRPr>
            </a:p>
          </p:txBody>
        </p:sp>
        <p:sp>
          <p:nvSpPr>
            <p:cNvPr id="15385" name="Text Box 23"/>
            <p:cNvSpPr txBox="1">
              <a:spLocks noChangeArrowheads="1"/>
            </p:cNvSpPr>
            <p:nvPr/>
          </p:nvSpPr>
          <p:spPr bwMode="auto">
            <a:xfrm>
              <a:off x="2567" y="1414"/>
              <a:ext cx="1431" cy="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fontAlgn="base" hangingPunct="1">
                <a:lnSpc>
                  <a:spcPct val="90000"/>
                </a:lnSpc>
                <a:spcBef>
                  <a:spcPct val="0"/>
                </a:spcBef>
                <a:spcAft>
                  <a:spcPct val="0"/>
                </a:spcAft>
              </a:pPr>
              <a:r>
                <a:rPr lang="en-US" sz="1350">
                  <a:solidFill>
                    <a:srgbClr val="333333"/>
                  </a:solidFill>
                  <a:cs typeface="Arial" pitchFamily="34" charset="0"/>
                </a:rPr>
                <a:t>Collimator channels</a:t>
              </a:r>
            </a:p>
          </p:txBody>
        </p:sp>
      </p:grpSp>
      <p:grpSp>
        <p:nvGrpSpPr>
          <p:cNvPr id="5" name="Group 24"/>
          <p:cNvGrpSpPr>
            <a:grpSpLocks/>
          </p:cNvGrpSpPr>
          <p:nvPr/>
        </p:nvGrpSpPr>
        <p:grpSpPr bwMode="auto">
          <a:xfrm>
            <a:off x="1578769" y="2921794"/>
            <a:ext cx="2038350" cy="466725"/>
            <a:chOff x="366" y="1734"/>
            <a:chExt cx="1712" cy="392"/>
          </a:xfrm>
        </p:grpSpPr>
        <p:sp>
          <p:nvSpPr>
            <p:cNvPr id="15382" name="Line 25"/>
            <p:cNvSpPr>
              <a:spLocks noChangeShapeType="1"/>
            </p:cNvSpPr>
            <p:nvPr/>
          </p:nvSpPr>
          <p:spPr bwMode="auto">
            <a:xfrm>
              <a:off x="1724" y="1842"/>
              <a:ext cx="354"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z="1350">
                <a:solidFill>
                  <a:srgbClr val="333333"/>
                </a:solidFill>
              </a:endParaRPr>
            </a:p>
          </p:txBody>
        </p:sp>
        <p:sp>
          <p:nvSpPr>
            <p:cNvPr id="15383" name="Text Box 26"/>
            <p:cNvSpPr txBox="1">
              <a:spLocks noChangeArrowheads="1"/>
            </p:cNvSpPr>
            <p:nvPr/>
          </p:nvSpPr>
          <p:spPr bwMode="auto">
            <a:xfrm>
              <a:off x="366" y="1734"/>
              <a:ext cx="1427"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fontAlgn="base" hangingPunct="1">
                <a:lnSpc>
                  <a:spcPct val="90000"/>
                </a:lnSpc>
                <a:spcBef>
                  <a:spcPct val="0"/>
                </a:spcBef>
                <a:spcAft>
                  <a:spcPct val="0"/>
                </a:spcAft>
              </a:pPr>
              <a:r>
                <a:rPr lang="en-US" sz="1350" dirty="0">
                  <a:solidFill>
                    <a:srgbClr val="333333"/>
                  </a:solidFill>
                  <a:cs typeface="Arial" pitchFamily="34" charset="0"/>
                </a:rPr>
                <a:t>Leksell</a:t>
              </a:r>
              <a:r>
                <a:rPr lang="en-US" sz="1350" baseline="30000" dirty="0">
                  <a:solidFill>
                    <a:srgbClr val="333333"/>
                  </a:solidFill>
                  <a:cs typeface="Arial" pitchFamily="34" charset="0"/>
                </a:rPr>
                <a:t>® </a:t>
              </a:r>
              <a:r>
                <a:rPr lang="en-US" sz="1350" dirty="0">
                  <a:solidFill>
                    <a:srgbClr val="333333"/>
                  </a:solidFill>
                  <a:cs typeface="Arial" pitchFamily="34" charset="0"/>
                </a:rPr>
                <a:t>Coordinate Frame or Mask</a:t>
              </a:r>
            </a:p>
          </p:txBody>
        </p:sp>
      </p:grpSp>
      <p:grpSp>
        <p:nvGrpSpPr>
          <p:cNvPr id="6" name="Group 27"/>
          <p:cNvGrpSpPr>
            <a:grpSpLocks/>
          </p:cNvGrpSpPr>
          <p:nvPr/>
        </p:nvGrpSpPr>
        <p:grpSpPr bwMode="auto">
          <a:xfrm>
            <a:off x="1587105" y="4033837"/>
            <a:ext cx="1608535" cy="466725"/>
            <a:chOff x="2572" y="2730"/>
            <a:chExt cx="1351" cy="392"/>
          </a:xfrm>
        </p:grpSpPr>
        <p:sp>
          <p:nvSpPr>
            <p:cNvPr id="15380" name="Line 28"/>
            <p:cNvSpPr>
              <a:spLocks noChangeShapeType="1"/>
            </p:cNvSpPr>
            <p:nvPr/>
          </p:nvSpPr>
          <p:spPr bwMode="auto">
            <a:xfrm>
              <a:off x="3144" y="2843"/>
              <a:ext cx="66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z="1350">
                <a:solidFill>
                  <a:srgbClr val="333333"/>
                </a:solidFill>
              </a:endParaRPr>
            </a:p>
          </p:txBody>
        </p:sp>
        <p:sp>
          <p:nvSpPr>
            <p:cNvPr id="15381" name="Text Box 29"/>
            <p:cNvSpPr txBox="1">
              <a:spLocks noChangeArrowheads="1"/>
            </p:cNvSpPr>
            <p:nvPr/>
          </p:nvSpPr>
          <p:spPr bwMode="auto">
            <a:xfrm>
              <a:off x="2572" y="2730"/>
              <a:ext cx="1351"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fontAlgn="base" hangingPunct="1">
                <a:lnSpc>
                  <a:spcPct val="90000"/>
                </a:lnSpc>
                <a:spcBef>
                  <a:spcPct val="0"/>
                </a:spcBef>
                <a:spcAft>
                  <a:spcPct val="0"/>
                </a:spcAft>
              </a:pPr>
              <a:r>
                <a:rPr lang="en-US" sz="1350" dirty="0">
                  <a:solidFill>
                    <a:srgbClr val="333333"/>
                  </a:solidFill>
                  <a:cs typeface="Arial" pitchFamily="34" charset="0"/>
                </a:rPr>
                <a:t>Patient </a:t>
              </a:r>
              <a:br>
                <a:rPr lang="en-US" sz="1350" dirty="0">
                  <a:solidFill>
                    <a:srgbClr val="333333"/>
                  </a:solidFill>
                  <a:cs typeface="Arial" pitchFamily="34" charset="0"/>
                </a:rPr>
              </a:br>
              <a:r>
                <a:rPr lang="en-US" sz="1350" dirty="0">
                  <a:solidFill>
                    <a:srgbClr val="333333"/>
                  </a:solidFill>
                  <a:cs typeface="Arial" pitchFamily="34" charset="0"/>
                </a:rPr>
                <a:t>positioning system</a:t>
              </a:r>
              <a:endParaRPr lang="en-US" sz="1350" baseline="30000" dirty="0">
                <a:solidFill>
                  <a:srgbClr val="333333"/>
                </a:solidFill>
                <a:cs typeface="Arial" pitchFamily="34" charset="0"/>
              </a:endParaRPr>
            </a:p>
          </p:txBody>
        </p:sp>
      </p:grpSp>
      <p:grpSp>
        <p:nvGrpSpPr>
          <p:cNvPr id="7" name="Group 30"/>
          <p:cNvGrpSpPr>
            <a:grpSpLocks/>
          </p:cNvGrpSpPr>
          <p:nvPr/>
        </p:nvGrpSpPr>
        <p:grpSpPr bwMode="auto">
          <a:xfrm>
            <a:off x="1584724" y="4689873"/>
            <a:ext cx="2649140" cy="311944"/>
            <a:chOff x="2570" y="3281"/>
            <a:chExt cx="2225" cy="262"/>
          </a:xfrm>
        </p:grpSpPr>
        <p:sp>
          <p:nvSpPr>
            <p:cNvPr id="15378" name="Line 31"/>
            <p:cNvSpPr>
              <a:spLocks noChangeShapeType="1"/>
            </p:cNvSpPr>
            <p:nvPr/>
          </p:nvSpPr>
          <p:spPr bwMode="auto">
            <a:xfrm>
              <a:off x="3812" y="3394"/>
              <a:ext cx="983" cy="149"/>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z="1350">
                <a:solidFill>
                  <a:srgbClr val="333333"/>
                </a:solidFill>
              </a:endParaRPr>
            </a:p>
          </p:txBody>
        </p:sp>
        <p:sp>
          <p:nvSpPr>
            <p:cNvPr id="15379" name="Text Box 32"/>
            <p:cNvSpPr txBox="1">
              <a:spLocks noChangeArrowheads="1"/>
            </p:cNvSpPr>
            <p:nvPr/>
          </p:nvSpPr>
          <p:spPr bwMode="auto">
            <a:xfrm>
              <a:off x="2570" y="3281"/>
              <a:ext cx="1318" cy="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fontAlgn="base" hangingPunct="1">
                <a:lnSpc>
                  <a:spcPct val="90000"/>
                </a:lnSpc>
                <a:spcBef>
                  <a:spcPct val="0"/>
                </a:spcBef>
                <a:spcAft>
                  <a:spcPct val="0"/>
                </a:spcAft>
              </a:pPr>
              <a:r>
                <a:rPr lang="en-US" sz="1350">
                  <a:solidFill>
                    <a:srgbClr val="333333"/>
                  </a:solidFill>
                  <a:cs typeface="Arial" pitchFamily="34" charset="0"/>
                </a:rPr>
                <a:t>Radiation sources</a:t>
              </a:r>
            </a:p>
          </p:txBody>
        </p:sp>
      </p:grpSp>
      <p:grpSp>
        <p:nvGrpSpPr>
          <p:cNvPr id="8" name="Group 33"/>
          <p:cNvGrpSpPr>
            <a:grpSpLocks/>
          </p:cNvGrpSpPr>
          <p:nvPr/>
        </p:nvGrpSpPr>
        <p:grpSpPr bwMode="auto">
          <a:xfrm>
            <a:off x="1581150" y="3359943"/>
            <a:ext cx="2371725" cy="535781"/>
            <a:chOff x="2567" y="2164"/>
            <a:chExt cx="1992" cy="450"/>
          </a:xfrm>
        </p:grpSpPr>
        <p:sp>
          <p:nvSpPr>
            <p:cNvPr id="15376" name="Text Box 34"/>
            <p:cNvSpPr txBox="1">
              <a:spLocks noChangeArrowheads="1"/>
            </p:cNvSpPr>
            <p:nvPr/>
          </p:nvSpPr>
          <p:spPr bwMode="auto">
            <a:xfrm>
              <a:off x="2567" y="2222"/>
              <a:ext cx="1318"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fontAlgn="base" hangingPunct="1">
                <a:lnSpc>
                  <a:spcPct val="90000"/>
                </a:lnSpc>
                <a:spcBef>
                  <a:spcPct val="0"/>
                </a:spcBef>
                <a:spcAft>
                  <a:spcPct val="0"/>
                </a:spcAft>
              </a:pPr>
              <a:r>
                <a:rPr lang="en-US" sz="1350">
                  <a:solidFill>
                    <a:srgbClr val="333333"/>
                  </a:solidFill>
                  <a:cs typeface="Arial" pitchFamily="34" charset="0"/>
                </a:rPr>
                <a:t>Isocenter/</a:t>
              </a:r>
              <a:br>
                <a:rPr lang="en-US" sz="1350">
                  <a:solidFill>
                    <a:srgbClr val="333333"/>
                  </a:solidFill>
                  <a:cs typeface="Arial" pitchFamily="34" charset="0"/>
                </a:rPr>
              </a:br>
              <a:r>
                <a:rPr lang="en-US" sz="1350">
                  <a:solidFill>
                    <a:srgbClr val="333333"/>
                  </a:solidFill>
                  <a:cs typeface="Arial" pitchFamily="34" charset="0"/>
                </a:rPr>
                <a:t>Target in the brain</a:t>
              </a:r>
            </a:p>
          </p:txBody>
        </p:sp>
        <p:sp>
          <p:nvSpPr>
            <p:cNvPr id="15377" name="Line 35"/>
            <p:cNvSpPr>
              <a:spLocks noChangeShapeType="1"/>
            </p:cNvSpPr>
            <p:nvPr/>
          </p:nvSpPr>
          <p:spPr bwMode="auto">
            <a:xfrm rot="822639" flipV="1">
              <a:off x="3290" y="2164"/>
              <a:ext cx="1269" cy="310"/>
            </a:xfrm>
            <a:prstGeom prst="line">
              <a:avLst/>
            </a:prstGeom>
            <a:noFill/>
            <a:ln w="9525">
              <a:solidFill>
                <a:schemeClr val="tx2"/>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z="1350">
                <a:solidFill>
                  <a:srgbClr val="333333"/>
                </a:solidFill>
              </a:endParaRPr>
            </a:p>
          </p:txBody>
        </p:sp>
      </p:grpSp>
      <p:sp>
        <p:nvSpPr>
          <p:cNvPr id="273444" name="Line 36"/>
          <p:cNvSpPr>
            <a:spLocks noChangeShapeType="1"/>
          </p:cNvSpPr>
          <p:nvPr/>
        </p:nvSpPr>
        <p:spPr bwMode="auto">
          <a:xfrm>
            <a:off x="4193381" y="1816895"/>
            <a:ext cx="1057275" cy="283369"/>
          </a:xfrm>
          <a:prstGeom prst="line">
            <a:avLst/>
          </a:prstGeom>
          <a:noFill/>
          <a:ln w="9525">
            <a:solidFill>
              <a:srgbClr val="4D4D4D"/>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pPr algn="ctr" fontAlgn="base">
              <a:spcBef>
                <a:spcPct val="0"/>
              </a:spcBef>
              <a:spcAft>
                <a:spcPct val="0"/>
              </a:spcAft>
            </a:pPr>
            <a:endParaRPr lang="en-US" sz="1350">
              <a:solidFill>
                <a:srgbClr val="333333"/>
              </a:solidFill>
            </a:endParaRPr>
          </a:p>
        </p:txBody>
      </p:sp>
      <p:sp>
        <p:nvSpPr>
          <p:cNvPr id="273445" name="Line 37"/>
          <p:cNvSpPr>
            <a:spLocks noChangeShapeType="1"/>
          </p:cNvSpPr>
          <p:nvPr/>
        </p:nvSpPr>
        <p:spPr bwMode="auto">
          <a:xfrm flipV="1">
            <a:off x="4193381" y="4973242"/>
            <a:ext cx="1000125" cy="254794"/>
          </a:xfrm>
          <a:prstGeom prst="line">
            <a:avLst/>
          </a:prstGeom>
          <a:noFill/>
          <a:ln w="9525">
            <a:solidFill>
              <a:srgbClr val="4D4D4D"/>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pPr algn="ctr" fontAlgn="base">
              <a:spcBef>
                <a:spcPct val="0"/>
              </a:spcBef>
              <a:spcAft>
                <a:spcPct val="0"/>
              </a:spcAft>
            </a:pPr>
            <a:endParaRPr lang="en-US" sz="1350">
              <a:solidFill>
                <a:srgbClr val="333333"/>
              </a:solidFill>
            </a:endParaRPr>
          </a:p>
        </p:txBody>
      </p:sp>
      <p:sp>
        <p:nvSpPr>
          <p:cNvPr id="39" name="Slide Number Placeholder 38"/>
          <p:cNvSpPr>
            <a:spLocks noGrp="1"/>
          </p:cNvSpPr>
          <p:nvPr>
            <p:ph type="sldNum" sz="quarter" idx="12"/>
          </p:nvPr>
        </p:nvSpPr>
        <p:spPr/>
        <p:txBody>
          <a:bodyPr/>
          <a:lstStyle/>
          <a:p>
            <a:pPr>
              <a:defRPr/>
            </a:pPr>
            <a:fld id="{CE2B7670-368C-472E-9A0D-8D2E5B9FFAC0}" type="slidenum">
              <a:rPr lang="en-US" smtClean="0"/>
              <a:pPr>
                <a:defRPr/>
              </a:pPr>
              <a:t>6</a:t>
            </a:fld>
            <a:endParaRPr lang="en-US"/>
          </a:p>
        </p:txBody>
      </p:sp>
    </p:spTree>
    <p:extLst>
      <p:ext uri="{BB962C8B-B14F-4D97-AF65-F5344CB8AC3E}">
        <p14:creationId xmlns:p14="http://schemas.microsoft.com/office/powerpoint/2010/main" val="37925306"/>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Horizontal)">
                                      <p:cBhvr>
                                        <p:cTn id="7" dur="500"/>
                                        <p:tgtEl>
                                          <p:spTgt spid="2"/>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childTnLst>
                                </p:cTn>
                              </p:par>
                            </p:childTnLst>
                          </p:cTn>
                        </p:par>
                        <p:par>
                          <p:cTn id="12" fill="hold" nodeType="afterGroup">
                            <p:stCondLst>
                              <p:cond delay="15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childTnLst>
                                </p:cTn>
                              </p:par>
                            </p:childTnLst>
                          </p:cTn>
                        </p:par>
                        <p:par>
                          <p:cTn id="16" fill="hold" nodeType="afterGroup">
                            <p:stCondLst>
                              <p:cond delay="2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childTnLst>
                                </p:cTn>
                              </p:par>
                            </p:childTnLst>
                          </p:cTn>
                        </p:par>
                        <p:par>
                          <p:cTn id="20" fill="hold" nodeType="afterGroup">
                            <p:stCondLst>
                              <p:cond delay="3500"/>
                            </p:stCondLst>
                            <p:childTnLst>
                              <p:par>
                                <p:cTn id="21" presetID="10"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childTnLst>
                                </p:cTn>
                              </p:par>
                            </p:childTnLst>
                          </p:cTn>
                        </p:par>
                        <p:par>
                          <p:cTn id="24" fill="hold" nodeType="afterGroup">
                            <p:stCondLst>
                              <p:cond delay="4500"/>
                            </p:stCondLst>
                            <p:childTnLst>
                              <p:par>
                                <p:cTn id="25" presetID="10"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childTnLst>
                                </p:cTn>
                              </p:par>
                            </p:childTnLst>
                          </p:cTn>
                        </p:par>
                        <p:par>
                          <p:cTn id="28" fill="hold" nodeType="afterGroup">
                            <p:stCondLst>
                              <p:cond delay="5500"/>
                            </p:stCondLst>
                            <p:childTnLst>
                              <p:par>
                                <p:cTn id="29" presetID="10"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childTnLst>
                                </p:cTn>
                              </p:par>
                            </p:childTnLst>
                          </p:cTn>
                        </p:par>
                        <p:par>
                          <p:cTn id="32" fill="hold" nodeType="afterGroup">
                            <p:stCondLst>
                              <p:cond delay="6500"/>
                            </p:stCondLst>
                            <p:childTnLst>
                              <p:par>
                                <p:cTn id="33" presetID="16" presetClass="entr" presetSubtype="37" fill="hold" grpId="0" nodeType="afterEffect">
                                  <p:stCondLst>
                                    <p:cond delay="0"/>
                                  </p:stCondLst>
                                  <p:childTnLst>
                                    <p:set>
                                      <p:cBhvr>
                                        <p:cTn id="34" dur="1" fill="hold">
                                          <p:stCondLst>
                                            <p:cond delay="0"/>
                                          </p:stCondLst>
                                        </p:cTn>
                                        <p:tgtEl>
                                          <p:spTgt spid="273445"/>
                                        </p:tgtEl>
                                        <p:attrNameLst>
                                          <p:attrName>style.visibility</p:attrName>
                                        </p:attrNameLst>
                                      </p:cBhvr>
                                      <p:to>
                                        <p:strVal val="visible"/>
                                      </p:to>
                                    </p:set>
                                    <p:animEffect transition="in" filter="barn(outVertical)">
                                      <p:cBhvr>
                                        <p:cTn id="35" dur="500"/>
                                        <p:tgtEl>
                                          <p:spTgt spid="273445"/>
                                        </p:tgtEl>
                                      </p:cBhvr>
                                    </p:animEffect>
                                  </p:childTnLst>
                                </p:cTn>
                              </p:par>
                              <p:par>
                                <p:cTn id="36" presetID="16" presetClass="entr" presetSubtype="37" fill="hold" grpId="0" nodeType="withEffect">
                                  <p:stCondLst>
                                    <p:cond delay="0"/>
                                  </p:stCondLst>
                                  <p:childTnLst>
                                    <p:set>
                                      <p:cBhvr>
                                        <p:cTn id="37" dur="1" fill="hold">
                                          <p:stCondLst>
                                            <p:cond delay="0"/>
                                          </p:stCondLst>
                                        </p:cTn>
                                        <p:tgtEl>
                                          <p:spTgt spid="273444"/>
                                        </p:tgtEl>
                                        <p:attrNameLst>
                                          <p:attrName>style.visibility</p:attrName>
                                        </p:attrNameLst>
                                      </p:cBhvr>
                                      <p:to>
                                        <p:strVal val="visible"/>
                                      </p:to>
                                    </p:set>
                                    <p:animEffect transition="in" filter="barn(outVertical)">
                                      <p:cBhvr>
                                        <p:cTn id="38" dur="500"/>
                                        <p:tgtEl>
                                          <p:spTgt spid="2734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3444" grpId="0" animBg="1"/>
      <p:bldP spid="27344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smtClean="0"/>
              <a:t>Gamma Knife dose delivery principle is unique </a:t>
            </a:r>
            <a:endParaRPr lang="sv-SE" dirty="0"/>
          </a:p>
        </p:txBody>
      </p:sp>
      <p:sp>
        <p:nvSpPr>
          <p:cNvPr id="3" name="Slide Number Placeholder 2"/>
          <p:cNvSpPr>
            <a:spLocks noGrp="1"/>
          </p:cNvSpPr>
          <p:nvPr>
            <p:ph type="sldNum" sz="quarter" idx="12"/>
          </p:nvPr>
        </p:nvSpPr>
        <p:spPr/>
        <p:txBody>
          <a:bodyPr/>
          <a:lstStyle/>
          <a:p>
            <a:fld id="{92E846A6-F7B6-4197-891C-D48D34F2C185}" type="slidenum">
              <a:rPr lang="en-US" noProof="0" smtClean="0"/>
              <a:pPr/>
              <a:t>7</a:t>
            </a:fld>
            <a:endParaRPr lang="en-US" noProof="0" dirty="0"/>
          </a:p>
        </p:txBody>
      </p:sp>
      <p:graphicFrame>
        <p:nvGraphicFramePr>
          <p:cNvPr id="6" name="Object 5"/>
          <p:cNvGraphicFramePr>
            <a:graphicFrameLocks noChangeAspect="1"/>
          </p:cNvGraphicFramePr>
          <p:nvPr>
            <p:extLst/>
          </p:nvPr>
        </p:nvGraphicFramePr>
        <p:xfrm>
          <a:off x="305526" y="1980861"/>
          <a:ext cx="2045109" cy="1897857"/>
        </p:xfrm>
        <a:graphic>
          <a:graphicData uri="http://schemas.openxmlformats.org/presentationml/2006/ole">
            <mc:AlternateContent xmlns:mc="http://schemas.openxmlformats.org/markup-compatibility/2006">
              <mc:Choice xmlns:v="urn:schemas-microsoft-com:vml" Requires="v">
                <p:oleObj spid="_x0000_s2070" name="Image" r:id="rId4" imgW="6526800" imgH="6057000" progId="Photoshop.Image.13">
                  <p:embed/>
                </p:oleObj>
              </mc:Choice>
              <mc:Fallback>
                <p:oleObj name="Image" r:id="rId4" imgW="6526800" imgH="6057000" progId="Photoshop.Image.13">
                  <p:embed/>
                  <p:pic>
                    <p:nvPicPr>
                      <p:cNvPr id="0" name=""/>
                      <p:cNvPicPr/>
                      <p:nvPr/>
                    </p:nvPicPr>
                    <p:blipFill>
                      <a:blip r:embed="rId5"/>
                      <a:stretch>
                        <a:fillRect/>
                      </a:stretch>
                    </p:blipFill>
                    <p:spPr>
                      <a:xfrm>
                        <a:off x="305526" y="1980861"/>
                        <a:ext cx="2045109" cy="1897857"/>
                      </a:xfrm>
                      <a:prstGeom prst="rect">
                        <a:avLst/>
                      </a:prstGeom>
                    </p:spPr>
                  </p:pic>
                </p:oleObj>
              </mc:Fallback>
            </mc:AlternateContent>
          </a:graphicData>
        </a:graphic>
      </p:graphicFrame>
      <p:graphicFrame>
        <p:nvGraphicFramePr>
          <p:cNvPr id="7" name="Object 6"/>
          <p:cNvGraphicFramePr>
            <a:graphicFrameLocks noChangeAspect="1"/>
          </p:cNvGraphicFramePr>
          <p:nvPr>
            <p:extLst/>
          </p:nvPr>
        </p:nvGraphicFramePr>
        <p:xfrm>
          <a:off x="4443288" y="2132856"/>
          <a:ext cx="4514639" cy="3212104"/>
        </p:xfrm>
        <a:graphic>
          <a:graphicData uri="http://schemas.openxmlformats.org/presentationml/2006/ole">
            <mc:AlternateContent xmlns:mc="http://schemas.openxmlformats.org/markup-compatibility/2006">
              <mc:Choice xmlns:v="urn:schemas-microsoft-com:vml" Requires="v">
                <p:oleObj spid="_x0000_s2071" name="Image" r:id="rId6" imgW="15669720" imgH="11149200" progId="Photoshop.Image.13">
                  <p:embed/>
                </p:oleObj>
              </mc:Choice>
              <mc:Fallback>
                <p:oleObj name="Image" r:id="rId6" imgW="15669720" imgH="11149200" progId="Photoshop.Image.13">
                  <p:embed/>
                  <p:pic>
                    <p:nvPicPr>
                      <p:cNvPr id="0" name=""/>
                      <p:cNvPicPr/>
                      <p:nvPr/>
                    </p:nvPicPr>
                    <p:blipFill>
                      <a:blip r:embed="rId7"/>
                      <a:stretch>
                        <a:fillRect/>
                      </a:stretch>
                    </p:blipFill>
                    <p:spPr>
                      <a:xfrm>
                        <a:off x="4443288" y="2132856"/>
                        <a:ext cx="4514639" cy="3212104"/>
                      </a:xfrm>
                      <a:prstGeom prst="rect">
                        <a:avLst/>
                      </a:prstGeom>
                    </p:spPr>
                  </p:pic>
                </p:oleObj>
              </mc:Fallback>
            </mc:AlternateContent>
          </a:graphicData>
        </a:graphic>
      </p:graphicFrame>
      <p:pic>
        <p:nvPicPr>
          <p:cNvPr id="13" name="Picture 12"/>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223425" y="2929790"/>
            <a:ext cx="3219863" cy="2415170"/>
          </a:xfrm>
          <a:prstGeom prst="rect">
            <a:avLst/>
          </a:prstGeom>
          <a:effectLst>
            <a:softEdge rad="317500"/>
          </a:effectLst>
        </p:spPr>
      </p:pic>
      <p:sp>
        <p:nvSpPr>
          <p:cNvPr id="9" name="Text Placeholder 1"/>
          <p:cNvSpPr>
            <a:spLocks noGrp="1"/>
          </p:cNvSpPr>
          <p:nvPr>
            <p:ph type="body" sz="quarter" idx="14"/>
          </p:nvPr>
        </p:nvSpPr>
        <p:spPr/>
        <p:txBody>
          <a:bodyPr/>
          <a:lstStyle/>
          <a:p>
            <a:r>
              <a:rPr lang="en-US" dirty="0" smtClean="0"/>
              <a:t>The highest precision </a:t>
            </a:r>
            <a:endParaRPr lang="en-US" dirty="0"/>
          </a:p>
        </p:txBody>
      </p:sp>
    </p:spTree>
    <p:extLst>
      <p:ext uri="{BB962C8B-B14F-4D97-AF65-F5344CB8AC3E}">
        <p14:creationId xmlns:p14="http://schemas.microsoft.com/office/powerpoint/2010/main" val="26244464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92E846A6-F7B6-4197-891C-D48D34F2C185}" type="slidenum">
              <a:rPr lang="en-US" smtClean="0">
                <a:solidFill>
                  <a:srgbClr val="BABABA"/>
                </a:solidFill>
              </a:rPr>
              <a:pPr/>
              <a:t>8</a:t>
            </a:fld>
            <a:endParaRPr lang="en-US" dirty="0">
              <a:solidFill>
                <a:srgbClr val="BABABA"/>
              </a:solidFill>
            </a:endParaRPr>
          </a:p>
        </p:txBody>
      </p:sp>
      <p:sp>
        <p:nvSpPr>
          <p:cNvPr id="4" name="TextBox 3"/>
          <p:cNvSpPr txBox="1"/>
          <p:nvPr/>
        </p:nvSpPr>
        <p:spPr>
          <a:xfrm>
            <a:off x="467544" y="1008311"/>
            <a:ext cx="7020780" cy="715581"/>
          </a:xfrm>
          <a:prstGeom prst="rect">
            <a:avLst/>
          </a:prstGeom>
          <a:noFill/>
        </p:spPr>
        <p:txBody>
          <a:bodyPr wrap="square" rtlCol="0">
            <a:spAutoFit/>
          </a:bodyPr>
          <a:lstStyle/>
          <a:p>
            <a:r>
              <a:rPr lang="en-US" sz="4050" b="1" dirty="0">
                <a:solidFill>
                  <a:srgbClr val="3F3F3F"/>
                </a:solidFill>
                <a:effectLst>
                  <a:outerShdw blurRad="38100" dist="38100" dir="2700000" algn="tl">
                    <a:srgbClr val="000000">
                      <a:alpha val="43137"/>
                    </a:srgbClr>
                  </a:outerShdw>
                </a:effectLst>
              </a:rPr>
              <a:t>Leksell Gamma Knife® Icon™</a:t>
            </a:r>
            <a:endParaRPr lang="en-US" sz="3300" b="1" dirty="0">
              <a:solidFill>
                <a:srgbClr val="3F3F3F"/>
              </a:solidFill>
              <a:effectLst>
                <a:outerShdw blurRad="38100" dist="38100" dir="2700000" algn="tl">
                  <a:srgbClr val="000000">
                    <a:alpha val="43137"/>
                  </a:srgbClr>
                </a:outerShdw>
              </a:effectLst>
            </a:endParaRPr>
          </a:p>
        </p:txBody>
      </p:sp>
      <p:sp>
        <p:nvSpPr>
          <p:cNvPr id="5" name="TextBox 4"/>
          <p:cNvSpPr txBox="1"/>
          <p:nvPr/>
        </p:nvSpPr>
        <p:spPr>
          <a:xfrm>
            <a:off x="467544" y="1592796"/>
            <a:ext cx="7776864" cy="461665"/>
          </a:xfrm>
          <a:prstGeom prst="rect">
            <a:avLst/>
          </a:prstGeom>
          <a:noFill/>
        </p:spPr>
        <p:txBody>
          <a:bodyPr wrap="square" rtlCol="0">
            <a:spAutoFit/>
          </a:bodyPr>
          <a:lstStyle/>
          <a:p>
            <a:r>
              <a:rPr lang="en-US" sz="2400" b="1" dirty="0">
                <a:solidFill>
                  <a:srgbClr val="3F3F3F"/>
                </a:solidFill>
              </a:rPr>
              <a:t>Precision Radiosurgery with Online Adaptive DoseControl™</a:t>
            </a:r>
          </a:p>
        </p:txBody>
      </p:sp>
      <p:pic>
        <p:nvPicPr>
          <p:cNvPr id="10" name="Picture 9"/>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39652" y="2198969"/>
            <a:ext cx="6196546" cy="3294366"/>
          </a:xfrm>
          <a:prstGeom prst="rect">
            <a:avLst/>
          </a:prstGeom>
        </p:spPr>
      </p:pic>
      <p:sp>
        <p:nvSpPr>
          <p:cNvPr id="9" name="TextBox 8"/>
          <p:cNvSpPr txBox="1"/>
          <p:nvPr/>
        </p:nvSpPr>
        <p:spPr>
          <a:xfrm>
            <a:off x="5544108" y="5722828"/>
            <a:ext cx="2322258" cy="184666"/>
          </a:xfrm>
          <a:prstGeom prst="rect">
            <a:avLst/>
          </a:prstGeom>
          <a:noFill/>
        </p:spPr>
        <p:txBody>
          <a:bodyPr wrap="square" rtlCol="0">
            <a:spAutoFit/>
          </a:bodyPr>
          <a:lstStyle/>
          <a:p>
            <a:pPr algn="r"/>
            <a:r>
              <a:rPr lang="en-US" sz="600" i="1" dirty="0">
                <a:solidFill>
                  <a:srgbClr val="BABABA">
                    <a:lumMod val="75000"/>
                  </a:srgbClr>
                </a:solidFill>
              </a:rPr>
              <a:t>Leksell Gamma Knife® Icon™ is not approved for sale in all countries</a:t>
            </a:r>
          </a:p>
        </p:txBody>
      </p:sp>
      <p:sp>
        <p:nvSpPr>
          <p:cNvPr id="3" name="TextBox 2"/>
          <p:cNvSpPr txBox="1"/>
          <p:nvPr/>
        </p:nvSpPr>
        <p:spPr>
          <a:xfrm rot="715830">
            <a:off x="331122" y="2366677"/>
            <a:ext cx="2570808" cy="1384995"/>
          </a:xfrm>
          <a:prstGeom prst="rect">
            <a:avLst/>
          </a:prstGeom>
          <a:noFill/>
        </p:spPr>
        <p:txBody>
          <a:bodyPr wrap="square" rtlCol="0">
            <a:spAutoFit/>
          </a:bodyPr>
          <a:lstStyle/>
          <a:p>
            <a:r>
              <a:rPr lang="sv-SE" sz="2100" dirty="0">
                <a:solidFill>
                  <a:srgbClr val="FF0000"/>
                </a:solidFill>
              </a:rPr>
              <a:t>Gamma Knife for </a:t>
            </a:r>
            <a:r>
              <a:rPr lang="sv-SE" sz="2100" u="sng" dirty="0" err="1">
                <a:solidFill>
                  <a:srgbClr val="FF0000"/>
                </a:solidFill>
              </a:rPr>
              <a:t>both</a:t>
            </a:r>
            <a:r>
              <a:rPr lang="sv-SE" sz="2100" dirty="0">
                <a:solidFill>
                  <a:srgbClr val="FF0000"/>
                </a:solidFill>
              </a:rPr>
              <a:t> </a:t>
            </a:r>
            <a:r>
              <a:rPr lang="sv-SE" sz="2100" dirty="0" err="1">
                <a:solidFill>
                  <a:srgbClr val="FF0000"/>
                </a:solidFill>
              </a:rPr>
              <a:t>radiation</a:t>
            </a:r>
            <a:r>
              <a:rPr lang="sv-SE" sz="2100" dirty="0">
                <a:solidFill>
                  <a:srgbClr val="FF0000"/>
                </a:solidFill>
              </a:rPr>
              <a:t> </a:t>
            </a:r>
            <a:r>
              <a:rPr lang="sv-SE" sz="2100" dirty="0" err="1">
                <a:solidFill>
                  <a:srgbClr val="FF0000"/>
                </a:solidFill>
              </a:rPr>
              <a:t>oncologist</a:t>
            </a:r>
            <a:r>
              <a:rPr lang="sv-SE" sz="2100" dirty="0">
                <a:solidFill>
                  <a:srgbClr val="FF0000"/>
                </a:solidFill>
              </a:rPr>
              <a:t> and </a:t>
            </a:r>
            <a:r>
              <a:rPr lang="sv-SE" sz="2100" dirty="0" err="1">
                <a:solidFill>
                  <a:srgbClr val="FF0000"/>
                </a:solidFill>
              </a:rPr>
              <a:t>neurosurgeons</a:t>
            </a:r>
            <a:r>
              <a:rPr lang="sv-SE" sz="2100" dirty="0">
                <a:solidFill>
                  <a:srgbClr val="FF0000"/>
                </a:solidFill>
              </a:rPr>
              <a:t>!</a:t>
            </a:r>
            <a:endParaRPr lang="en-US" sz="2100" dirty="0" err="1">
              <a:solidFill>
                <a:srgbClr val="FF0000"/>
              </a:solidFill>
            </a:endParaRPr>
          </a:p>
        </p:txBody>
      </p:sp>
    </p:spTree>
    <p:extLst>
      <p:ext uri="{BB962C8B-B14F-4D97-AF65-F5344CB8AC3E}">
        <p14:creationId xmlns:p14="http://schemas.microsoft.com/office/powerpoint/2010/main" val="1485115787"/>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What’s new? </a:t>
            </a:r>
            <a:endParaRPr lang="en-US" dirty="0"/>
          </a:p>
        </p:txBody>
      </p:sp>
      <p:sp>
        <p:nvSpPr>
          <p:cNvPr id="4" name="Content Placeholder 3"/>
          <p:cNvSpPr>
            <a:spLocks noGrp="1"/>
          </p:cNvSpPr>
          <p:nvPr>
            <p:ph idx="1"/>
          </p:nvPr>
        </p:nvSpPr>
        <p:spPr>
          <a:xfrm>
            <a:off x="628651" y="2146507"/>
            <a:ext cx="4267386" cy="3320653"/>
          </a:xfrm>
        </p:spPr>
        <p:txBody>
          <a:bodyPr>
            <a:normAutofit/>
          </a:bodyPr>
          <a:lstStyle/>
          <a:p>
            <a:r>
              <a:rPr lang="en-US" sz="1800" dirty="0"/>
              <a:t>Integrated </a:t>
            </a:r>
            <a:r>
              <a:rPr lang="en-US" sz="1800" b="1" dirty="0"/>
              <a:t>stereotactic</a:t>
            </a:r>
            <a:r>
              <a:rPr lang="en-US" sz="1800" dirty="0"/>
              <a:t> </a:t>
            </a:r>
            <a:r>
              <a:rPr lang="en-US" sz="1800" b="1" dirty="0"/>
              <a:t>CBCT imaging </a:t>
            </a:r>
          </a:p>
          <a:p>
            <a:r>
              <a:rPr lang="en-US" sz="1800" b="1" dirty="0"/>
              <a:t>Online Adaptive DoseControl™</a:t>
            </a:r>
            <a:r>
              <a:rPr lang="en-US" sz="1800" dirty="0"/>
              <a:t> for information-guided quality control</a:t>
            </a:r>
          </a:p>
          <a:p>
            <a:pPr lvl="1"/>
            <a:r>
              <a:rPr lang="en-US" sz="1350" dirty="0"/>
              <a:t>Absolute Motion Management</a:t>
            </a:r>
          </a:p>
          <a:p>
            <a:pPr lvl="1"/>
            <a:r>
              <a:rPr lang="en-US" sz="1350" dirty="0"/>
              <a:t>Real dose delivery</a:t>
            </a:r>
          </a:p>
          <a:p>
            <a:r>
              <a:rPr lang="en-US" sz="1800" b="1" dirty="0"/>
              <a:t>Frameless</a:t>
            </a:r>
            <a:r>
              <a:rPr lang="en-US" sz="1800" dirty="0"/>
              <a:t> treatment option added</a:t>
            </a:r>
          </a:p>
          <a:p>
            <a:pPr marL="0" indent="0">
              <a:buNone/>
            </a:pPr>
            <a:endParaRPr lang="en-US" sz="1800" dirty="0"/>
          </a:p>
        </p:txBody>
      </p:sp>
      <p:sp>
        <p:nvSpPr>
          <p:cNvPr id="2" name="Slide Number Placeholder 1"/>
          <p:cNvSpPr>
            <a:spLocks noGrp="1"/>
          </p:cNvSpPr>
          <p:nvPr>
            <p:ph type="sldNum" sz="quarter" idx="12"/>
          </p:nvPr>
        </p:nvSpPr>
        <p:spPr/>
        <p:txBody>
          <a:bodyPr/>
          <a:lstStyle/>
          <a:p>
            <a:fld id="{92E846A6-F7B6-4197-891C-D48D34F2C185}" type="slidenum">
              <a:rPr lang="en-US" smtClean="0">
                <a:solidFill>
                  <a:srgbClr val="BABABA"/>
                </a:solidFill>
              </a:rPr>
              <a:pPr/>
              <a:t>9</a:t>
            </a:fld>
            <a:endParaRPr lang="en-US" dirty="0">
              <a:solidFill>
                <a:srgbClr val="BABABA"/>
              </a:solidFill>
            </a:endParaRPr>
          </a:p>
        </p:txBody>
      </p:sp>
      <p:sp>
        <p:nvSpPr>
          <p:cNvPr id="9" name="Text Placeholder 8"/>
          <p:cNvSpPr>
            <a:spLocks noGrp="1"/>
          </p:cNvSpPr>
          <p:nvPr>
            <p:ph type="body" sz="quarter" idx="14"/>
          </p:nvPr>
        </p:nvSpPr>
        <p:spPr/>
        <p:txBody>
          <a:bodyPr/>
          <a:lstStyle/>
          <a:p>
            <a:r>
              <a:rPr lang="en-US" dirty="0" smtClean="0"/>
              <a:t>Leksell Gamma Knife® Icon™</a:t>
            </a:r>
            <a:endParaRPr lang="en-US" dirty="0"/>
          </a:p>
        </p:txBody>
      </p:sp>
      <p:pic>
        <p:nvPicPr>
          <p:cNvPr id="12" name="Picture 1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112060" y="1297258"/>
            <a:ext cx="3240360" cy="1995674"/>
          </a:xfrm>
          <a:prstGeom prst="rect">
            <a:avLst/>
          </a:prstGeom>
          <a:effectLst>
            <a:outerShdw blurRad="50800" dist="38100" dir="2700000" algn="tl" rotWithShape="0">
              <a:prstClr val="black">
                <a:alpha val="40000"/>
              </a:prstClr>
            </a:outerShdw>
          </a:effectLst>
        </p:spPr>
      </p:pic>
      <p:sp>
        <p:nvSpPr>
          <p:cNvPr id="8" name="TextBox 7"/>
          <p:cNvSpPr txBox="1"/>
          <p:nvPr/>
        </p:nvSpPr>
        <p:spPr>
          <a:xfrm>
            <a:off x="5544108" y="5722828"/>
            <a:ext cx="2322258" cy="184666"/>
          </a:xfrm>
          <a:prstGeom prst="rect">
            <a:avLst/>
          </a:prstGeom>
          <a:noFill/>
        </p:spPr>
        <p:txBody>
          <a:bodyPr wrap="square" rtlCol="0">
            <a:spAutoFit/>
          </a:bodyPr>
          <a:lstStyle/>
          <a:p>
            <a:pPr algn="r"/>
            <a:r>
              <a:rPr lang="en-US" sz="600" i="1" dirty="0">
                <a:solidFill>
                  <a:srgbClr val="BABABA">
                    <a:lumMod val="75000"/>
                  </a:srgbClr>
                </a:solidFill>
              </a:rPr>
              <a:t>Leksell Gamma Knife® Icon™ is not approved for sale in all countries</a:t>
            </a:r>
          </a:p>
        </p:txBody>
      </p:sp>
      <p:pic>
        <p:nvPicPr>
          <p:cNvPr id="6" name="Picture 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102916" y="3429000"/>
            <a:ext cx="3249504" cy="1941908"/>
          </a:xfrm>
          <a:prstGeom prst="rect">
            <a:avLst/>
          </a:prstGeom>
          <a:effectLst>
            <a:outerShdw blurRad="50800" dist="38100" dir="2700000" algn="tl" rotWithShape="0">
              <a:prstClr val="black">
                <a:alpha val="40000"/>
              </a:prstClr>
            </a:outerShdw>
          </a:effectLst>
        </p:spPr>
      </p:pic>
      <p:grpSp>
        <p:nvGrpSpPr>
          <p:cNvPr id="15" name="Group 14"/>
          <p:cNvGrpSpPr/>
          <p:nvPr/>
        </p:nvGrpSpPr>
        <p:grpSpPr>
          <a:xfrm>
            <a:off x="659873" y="4399954"/>
            <a:ext cx="3834426" cy="937664"/>
            <a:chOff x="-437975" y="4723605"/>
            <a:chExt cx="5112568" cy="1250218"/>
          </a:xfrm>
        </p:grpSpPr>
        <p:sp>
          <p:nvSpPr>
            <p:cNvPr id="7" name="Rectangle 6"/>
            <p:cNvSpPr/>
            <p:nvPr/>
          </p:nvSpPr>
          <p:spPr bwMode="auto">
            <a:xfrm>
              <a:off x="-389461" y="4723605"/>
              <a:ext cx="5023713" cy="1250218"/>
            </a:xfrm>
            <a:prstGeom prst="rect">
              <a:avLst/>
            </a:prstGeom>
            <a:solidFill>
              <a:srgbClr val="0070C0"/>
            </a:solidFill>
            <a:ln w="3175" cap="flat" cmpd="sng" algn="ctr">
              <a:solidFill>
                <a:schemeClr val="accent1"/>
              </a:solidFill>
              <a:prstDash val="solid"/>
              <a:round/>
              <a:headEnd type="none" w="med" len="med"/>
              <a:tailEnd type="none" w="med" len="med"/>
            </a:ln>
            <a:effectLst/>
            <a:extLst/>
          </p:spPr>
          <p:txBody>
            <a:bodyPr vert="horz" wrap="square" lIns="27000" tIns="27000" rIns="27000" bIns="27000" numCol="1" rtlCol="0" anchor="ctr" anchorCtr="0" compatLnSpc="1">
              <a:prstTxWarp prst="textNoShape">
                <a:avLst/>
              </a:prstTxWarp>
            </a:bodyPr>
            <a:lstStyle/>
            <a:p>
              <a:pPr algn="ctr">
                <a:lnSpc>
                  <a:spcPct val="95000"/>
                </a:lnSpc>
                <a:spcBef>
                  <a:spcPts val="900"/>
                </a:spcBef>
                <a:buClr>
                  <a:srgbClr val="004990"/>
                </a:buClr>
                <a:buSzPct val="110000"/>
              </a:pPr>
              <a:endParaRPr lang="sv-SE" sz="1500" dirty="0">
                <a:solidFill>
                  <a:srgbClr val="4D4D4D"/>
                </a:solidFill>
              </a:endParaRPr>
            </a:p>
          </p:txBody>
        </p:sp>
        <p:sp>
          <p:nvSpPr>
            <p:cNvPr id="10" name="TextBox 9"/>
            <p:cNvSpPr txBox="1"/>
            <p:nvPr/>
          </p:nvSpPr>
          <p:spPr>
            <a:xfrm>
              <a:off x="-437975" y="4781845"/>
              <a:ext cx="5112568" cy="1107995"/>
            </a:xfrm>
            <a:prstGeom prst="rect">
              <a:avLst/>
            </a:prstGeom>
            <a:noFill/>
          </p:spPr>
          <p:txBody>
            <a:bodyPr wrap="square" rtlCol="0">
              <a:spAutoFit/>
            </a:bodyPr>
            <a:lstStyle/>
            <a:p>
              <a:pPr algn="ctr"/>
              <a:r>
                <a:rPr lang="en-US" dirty="0">
                  <a:solidFill>
                    <a:schemeClr val="bg1"/>
                  </a:solidFill>
                </a:rPr>
                <a:t>The </a:t>
              </a:r>
              <a:r>
                <a:rPr lang="en-US" b="1" dirty="0">
                  <a:solidFill>
                    <a:schemeClr val="bg1"/>
                  </a:solidFill>
                </a:rPr>
                <a:t>most precise technology</a:t>
              </a:r>
              <a:r>
                <a:rPr lang="en-US" dirty="0">
                  <a:solidFill>
                    <a:schemeClr val="bg1"/>
                  </a:solidFill>
                </a:rPr>
                <a:t> available</a:t>
              </a:r>
            </a:p>
            <a:p>
              <a:pPr algn="ctr"/>
              <a:r>
                <a:rPr lang="sv-SE" sz="1500" b="1" dirty="0">
                  <a:solidFill>
                    <a:schemeClr val="bg1"/>
                  </a:solidFill>
                </a:rPr>
                <a:t>0.15 average radiological accuracy</a:t>
              </a:r>
              <a:r>
                <a:rPr lang="sv-SE" sz="1500" baseline="30000" dirty="0">
                  <a:solidFill>
                    <a:schemeClr val="bg1"/>
                  </a:solidFill>
                </a:rPr>
                <a:t>(1)</a:t>
              </a:r>
              <a:r>
                <a:rPr lang="sv-SE" sz="1500" b="1" dirty="0">
                  <a:solidFill>
                    <a:schemeClr val="bg1"/>
                  </a:solidFill>
                </a:rPr>
                <a:t> </a:t>
              </a:r>
              <a:br>
                <a:rPr lang="sv-SE" sz="1500" b="1" dirty="0">
                  <a:solidFill>
                    <a:schemeClr val="bg1"/>
                  </a:solidFill>
                </a:rPr>
              </a:br>
              <a:r>
                <a:rPr lang="sv-SE" sz="1500" dirty="0">
                  <a:solidFill>
                    <a:schemeClr val="bg1"/>
                  </a:solidFill>
                </a:rPr>
                <a:t> &lt;0.5 mm guaranteed!</a:t>
              </a:r>
              <a:endParaRPr lang="en-US" sz="1500" dirty="0" err="1">
                <a:solidFill>
                  <a:schemeClr val="bg1"/>
                </a:solidFill>
              </a:endParaRPr>
            </a:p>
          </p:txBody>
        </p:sp>
      </p:grpSp>
      <p:sp>
        <p:nvSpPr>
          <p:cNvPr id="11" name="Rectangle 10"/>
          <p:cNvSpPr/>
          <p:nvPr/>
        </p:nvSpPr>
        <p:spPr>
          <a:xfrm>
            <a:off x="565151" y="5584329"/>
            <a:ext cx="5081566" cy="276999"/>
          </a:xfrm>
          <a:prstGeom prst="rect">
            <a:avLst/>
          </a:prstGeom>
        </p:spPr>
        <p:txBody>
          <a:bodyPr wrap="square" anchor="ctr">
            <a:spAutoFit/>
          </a:bodyPr>
          <a:lstStyle/>
          <a:p>
            <a:pPr marL="198835" indent="-198835" fontAlgn="base">
              <a:buClr>
                <a:srgbClr val="004990"/>
              </a:buClr>
              <a:buSzPct val="110000"/>
              <a:tabLst>
                <a:tab pos="198835" algn="l"/>
              </a:tabLst>
            </a:pPr>
            <a:r>
              <a:rPr lang="en-US" sz="600" i="1" dirty="0">
                <a:solidFill>
                  <a:schemeClr val="bg1">
                    <a:lumMod val="50000"/>
                  </a:schemeClr>
                </a:solidFill>
                <a:latin typeface="Arial" pitchFamily="34" charset="0"/>
              </a:rPr>
              <a:t>(1)	Average radiological accuracy; Mack, </a:t>
            </a:r>
            <a:r>
              <a:rPr lang="en-US" sz="600" i="1" dirty="0" err="1">
                <a:solidFill>
                  <a:schemeClr val="bg1">
                    <a:lumMod val="50000"/>
                  </a:schemeClr>
                </a:solidFill>
                <a:latin typeface="Arial" pitchFamily="34" charset="0"/>
              </a:rPr>
              <a:t>Kreiner</a:t>
            </a:r>
            <a:r>
              <a:rPr lang="en-US" sz="600" i="1" dirty="0">
                <a:solidFill>
                  <a:schemeClr val="bg1">
                    <a:lumMod val="50000"/>
                  </a:schemeClr>
                </a:solidFill>
                <a:latin typeface="Arial" pitchFamily="34" charset="0"/>
              </a:rPr>
              <a:t> et.al ”Quality assurance in stereotactic space. A system test for verifying the accuracy of aim in radiosurgery”. Medical Physics 29:4. April 2002, Based on 170 measurements over 5 years</a:t>
            </a:r>
          </a:p>
        </p:txBody>
      </p:sp>
    </p:spTree>
    <p:extLst>
      <p:ext uri="{BB962C8B-B14F-4D97-AF65-F5344CB8AC3E}">
        <p14:creationId xmlns:p14="http://schemas.microsoft.com/office/powerpoint/2010/main" val="84258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Elekta Corporate Template">
  <a:themeElements>
    <a:clrScheme name="Elekta Template 18 sep -14">
      <a:dk1>
        <a:srgbClr val="3F3F3F"/>
      </a:dk1>
      <a:lt1>
        <a:sysClr val="window" lastClr="FFFFFF"/>
      </a:lt1>
      <a:dk2>
        <a:srgbClr val="6D6E71"/>
      </a:dk2>
      <a:lt2>
        <a:srgbClr val="BABABA"/>
      </a:lt2>
      <a:accent1>
        <a:srgbClr val="009FE3"/>
      </a:accent1>
      <a:accent2>
        <a:srgbClr val="044D8F"/>
      </a:accent2>
      <a:accent3>
        <a:srgbClr val="F3912D"/>
      </a:accent3>
      <a:accent4>
        <a:srgbClr val="00A395"/>
      </a:accent4>
      <a:accent5>
        <a:srgbClr val="C3DF1B"/>
      </a:accent5>
      <a:accent6>
        <a:srgbClr val="D2D2D4"/>
      </a:accent6>
      <a:hlink>
        <a:srgbClr val="009FE3"/>
      </a:hlink>
      <a:folHlink>
        <a:srgbClr val="00A395"/>
      </a:folHlink>
    </a:clrScheme>
    <a:fontScheme name="Anpassat 1">
      <a:majorFont>
        <a:latin typeface="Calibri"/>
        <a:ea typeface=""/>
        <a:cs typeface=""/>
      </a:majorFont>
      <a:minorFont>
        <a:latin typeface="Calibri"/>
        <a:ea typeface=""/>
        <a:cs typeface=""/>
      </a:minorFont>
    </a:fontScheme>
    <a:fmtScheme name="Office-t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chemeClr val="bg1"/>
        </a:solidFill>
        <a:ln w="3175" cap="flat" cmpd="sng" algn="ctr">
          <a:solidFill>
            <a:schemeClr val="accent1"/>
          </a:solidFill>
          <a:prstDash val="solid"/>
          <a:round/>
          <a:headEnd type="none" w="med" len="med"/>
          <a:tailEnd type="none" w="med" len="med"/>
        </a:ln>
        <a:effectLst/>
        <a:extLst/>
      </a:spPr>
      <a:bodyPr vert="horz" wrap="square" lIns="36000" tIns="36000" rIns="36000" bIns="36000" numCol="1" rtlCol="0" anchor="ctr" anchorCtr="0" compatLnSpc="1">
        <a:prstTxWarp prst="textNoShape">
          <a:avLst/>
        </a:prstTxWarp>
      </a:bodyPr>
      <a:lstStyle>
        <a:defPPr algn="ctr">
          <a:lnSpc>
            <a:spcPct val="95000"/>
          </a:lnSpc>
          <a:spcBef>
            <a:spcPts val="1200"/>
          </a:spcBef>
          <a:buClr>
            <a:srgbClr val="004990"/>
          </a:buClr>
          <a:buSzPct val="110000"/>
          <a:defRPr sz="2000" dirty="0" smtClean="0">
            <a:solidFill>
              <a:srgbClr val="4D4D4D"/>
            </a:solidFill>
          </a:defRPr>
        </a:defPPr>
      </a:lstStyle>
    </a:spDef>
    <a:txDef>
      <a:spPr>
        <a:noFill/>
      </a:spPr>
      <a:bodyPr wrap="square" rtlCol="0">
        <a:spAutoFit/>
      </a:bodyPr>
      <a:lstStyle>
        <a:defPPr>
          <a:defRPr dirty="0" err="1" smtClean="0"/>
        </a:defPPr>
      </a:lstStyle>
    </a:txDef>
  </a:objectDefaults>
  <a:extraClrSchemeLst/>
  <a:extLst>
    <a:ext uri="{05A4C25C-085E-4340-85A3-A5531E510DB2}">
      <thm15:themeFamily xmlns:thm15="http://schemas.microsoft.com/office/thememl/2012/main" name="Elekta_Wide_2 Oct2014" id="{F26DE3DD-15AB-4000-A659-DB500C49F81D}" vid="{4B1C7D8A-13EE-46D6-A133-619EABE16046}"/>
    </a:ext>
  </a:extLst>
</a:theme>
</file>

<file path=ppt/theme/theme3.xml><?xml version="1.0" encoding="utf-8"?>
<a:theme xmlns:a="http://schemas.openxmlformats.org/drawingml/2006/main" name="Motív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1067</TotalTime>
  <Words>888</Words>
  <Application>Microsoft Office PowerPoint</Application>
  <PresentationFormat>Prezentácia na obrazovke (4:3)</PresentationFormat>
  <Paragraphs>245</Paragraphs>
  <Slides>33</Slides>
  <Notes>17</Notes>
  <HiddenSlides>0</HiddenSlides>
  <MMClips>0</MMClips>
  <ScaleCrop>false</ScaleCrop>
  <HeadingPairs>
    <vt:vector size="8" baseType="variant">
      <vt:variant>
        <vt:lpstr>Použité písma</vt:lpstr>
      </vt:variant>
      <vt:variant>
        <vt:i4>4</vt:i4>
      </vt:variant>
      <vt:variant>
        <vt:lpstr>Motív</vt:lpstr>
      </vt:variant>
      <vt:variant>
        <vt:i4>2</vt:i4>
      </vt:variant>
      <vt:variant>
        <vt:lpstr>Vložené servery OLE</vt:lpstr>
      </vt:variant>
      <vt:variant>
        <vt:i4>1</vt:i4>
      </vt:variant>
      <vt:variant>
        <vt:lpstr>Nadpisy snímok</vt:lpstr>
      </vt:variant>
      <vt:variant>
        <vt:i4>33</vt:i4>
      </vt:variant>
    </vt:vector>
  </HeadingPairs>
  <TitlesOfParts>
    <vt:vector size="40" baseType="lpstr">
      <vt:lpstr>Arial</vt:lpstr>
      <vt:lpstr>Calibri</vt:lpstr>
      <vt:lpstr>Calibri Light</vt:lpstr>
      <vt:lpstr>Wingdings</vt:lpstr>
      <vt:lpstr>Office Theme</vt:lpstr>
      <vt:lpstr>1_Elekta Corporate Template</vt:lpstr>
      <vt:lpstr>Image</vt:lpstr>
      <vt:lpstr>Prezentácia programu PowerPoint</vt:lpstr>
      <vt:lpstr>Our history is what drives us forward</vt:lpstr>
      <vt:lpstr>Cutting-edge product portfolio</vt:lpstr>
      <vt:lpstr>Prezentácia programu PowerPoint</vt:lpstr>
      <vt:lpstr>Prezentácia programu PowerPoint</vt:lpstr>
      <vt:lpstr>Gamma Knife® radiosurgery - principles</vt:lpstr>
      <vt:lpstr>Gamma Knife dose delivery principle is unique </vt:lpstr>
      <vt:lpstr>Prezentácia programu PowerPoint</vt:lpstr>
      <vt:lpstr>What’s new? </vt:lpstr>
      <vt:lpstr>Prezentácia programu PowerPoint</vt:lpstr>
      <vt:lpstr>Prezentácia programu PowerPoint</vt:lpstr>
      <vt:lpstr>What is important?</vt:lpstr>
      <vt:lpstr>What is important?</vt:lpstr>
      <vt:lpstr>What is important?</vt:lpstr>
      <vt:lpstr>What is important?</vt:lpstr>
      <vt:lpstr>What is important?</vt:lpstr>
      <vt:lpstr>Agility MLC – New generation of Beam Shaping </vt:lpstr>
      <vt:lpstr>What is FFF*?</vt:lpstr>
      <vt:lpstr>You need a digital linac to deliver VMAT or FFF safely!</vt:lpstr>
      <vt:lpstr>Managing motion</vt:lpstr>
      <vt:lpstr>Prezentácia programu PowerPoint</vt:lpstr>
      <vt:lpstr>Prezentácia programu PowerPoint</vt:lpstr>
      <vt:lpstr>Prezentácia programu PowerPoint</vt:lpstr>
      <vt:lpstr>iViewDose™ measures dose in patient while patient is treated</vt:lpstr>
      <vt:lpstr>iViewDose™ also for VMAT treatments</vt:lpstr>
      <vt:lpstr>Treatment verification: pre-treatment EPID dosimetry</vt:lpstr>
      <vt:lpstr>Treatment verification: iViewDose™ for in-vivo EPID dosimetry</vt:lpstr>
      <vt:lpstr>Prezentácia programu PowerPoint</vt:lpstr>
      <vt:lpstr>Elekta is the pioneer of modern radiation therapy -Innovation is in our DNA</vt:lpstr>
      <vt:lpstr>Prezentácia programu PowerPoint</vt:lpstr>
      <vt:lpstr>Atlantic, MRI-Linac a paradigm shift in world of Radiation Therapy</vt:lpstr>
      <vt:lpstr>Prezentácia programu PowerPoint</vt:lpstr>
      <vt:lpstr>Prezentácia programu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Prezentácia programu PowerPoint</dc:title>
  <dc:creator>Ralbovsky, Peter</dc:creator>
  <cp:lastModifiedBy>Ralbovsky, Peter</cp:lastModifiedBy>
  <cp:revision>26</cp:revision>
  <dcterms:created xsi:type="dcterms:W3CDTF">2006-08-16T00:00:00Z</dcterms:created>
  <dcterms:modified xsi:type="dcterms:W3CDTF">2016-10-13T11:41:50Z</dcterms:modified>
</cp:coreProperties>
</file>